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92" r:id="rId1"/>
  </p:sldMasterIdLst>
  <p:notesMasterIdLst>
    <p:notesMasterId r:id="rId27"/>
  </p:notesMasterIdLst>
  <p:handoutMasterIdLst>
    <p:handoutMasterId r:id="rId28"/>
  </p:handoutMasterIdLst>
  <p:sldIdLst>
    <p:sldId id="651" r:id="rId2"/>
    <p:sldId id="627" r:id="rId3"/>
    <p:sldId id="628" r:id="rId4"/>
    <p:sldId id="629" r:id="rId5"/>
    <p:sldId id="630" r:id="rId6"/>
    <p:sldId id="631" r:id="rId7"/>
    <p:sldId id="632" r:id="rId8"/>
    <p:sldId id="633" r:id="rId9"/>
    <p:sldId id="634" r:id="rId10"/>
    <p:sldId id="635" r:id="rId11"/>
    <p:sldId id="636" r:id="rId12"/>
    <p:sldId id="637" r:id="rId13"/>
    <p:sldId id="638" r:id="rId14"/>
    <p:sldId id="639" r:id="rId15"/>
    <p:sldId id="640" r:id="rId16"/>
    <p:sldId id="641" r:id="rId17"/>
    <p:sldId id="642" r:id="rId18"/>
    <p:sldId id="643" r:id="rId19"/>
    <p:sldId id="644" r:id="rId20"/>
    <p:sldId id="645" r:id="rId21"/>
    <p:sldId id="646" r:id="rId22"/>
    <p:sldId id="647" r:id="rId23"/>
    <p:sldId id="648" r:id="rId24"/>
    <p:sldId id="649" r:id="rId25"/>
    <p:sldId id="650" r:id="rId2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D6DFF1"/>
    <a:srgbClr val="90AAF4"/>
    <a:srgbClr val="708DEA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19</a:t>
            </a:r>
            <a:r>
              <a:rPr lang="en-GB" sz="2400" b="1" dirty="0"/>
              <a:t>: Financial </a:t>
            </a:r>
            <a:r>
              <a:rPr lang="en-GB" sz="2400" b="1" dirty="0" smtClean="0"/>
              <a:t>Management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419" y="1371600"/>
            <a:ext cx="7159162" cy="4114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143" y="910311"/>
            <a:ext cx="3319714" cy="543243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201" y="1352550"/>
            <a:ext cx="6681598" cy="41529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166" y="1628775"/>
            <a:ext cx="6911668" cy="36004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1698305"/>
            <a:ext cx="7848600" cy="346139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80" y="1114425"/>
            <a:ext cx="8314240" cy="46291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188" y="1076325"/>
            <a:ext cx="6547624" cy="47053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919196"/>
            <a:ext cx="7258050" cy="525183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910752"/>
            <a:ext cx="6877050" cy="503649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675" y="1022861"/>
            <a:ext cx="6724650" cy="48122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1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520" y="988782"/>
            <a:ext cx="6690960" cy="52578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550" y="881518"/>
            <a:ext cx="4914900" cy="543219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923098"/>
            <a:ext cx="6096000" cy="52440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575" y="935963"/>
            <a:ext cx="6800850" cy="543580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387" y="945976"/>
            <a:ext cx="4693227" cy="519827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109" y="940704"/>
            <a:ext cx="7079782" cy="52959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9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63" y="1276350"/>
            <a:ext cx="7549874" cy="43053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45" y="1162050"/>
            <a:ext cx="7659310" cy="45339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375" y="1724025"/>
            <a:ext cx="7387250" cy="34099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479" y="1314450"/>
            <a:ext cx="7035042" cy="42291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565" y="1304925"/>
            <a:ext cx="7036870" cy="42481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6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" y="1226287"/>
            <a:ext cx="7581900" cy="21992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6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242" y="1242786"/>
            <a:ext cx="7169516" cy="3124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9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537" y="1371600"/>
            <a:ext cx="6828926" cy="4114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6091</TotalTime>
  <Words>54</Words>
  <Application>Microsoft Office PowerPoint</Application>
  <PresentationFormat>On-screen Show (4:3)</PresentationFormat>
  <Paragraphs>29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174</cp:revision>
  <dcterms:created xsi:type="dcterms:W3CDTF">2016-10-10T13:09:11Z</dcterms:created>
  <dcterms:modified xsi:type="dcterms:W3CDTF">2022-03-10T09:51:04Z</dcterms:modified>
</cp:coreProperties>
</file>