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32"/>
  </p:notesMasterIdLst>
  <p:handoutMasterIdLst>
    <p:handoutMasterId r:id="rId33"/>
  </p:handoutMasterIdLst>
  <p:sldIdLst>
    <p:sldId id="622" r:id="rId2"/>
    <p:sldId id="438" r:id="rId3"/>
    <p:sldId id="594" r:id="rId4"/>
    <p:sldId id="595" r:id="rId5"/>
    <p:sldId id="596" r:id="rId6"/>
    <p:sldId id="597" r:id="rId7"/>
    <p:sldId id="598" r:id="rId8"/>
    <p:sldId id="599" r:id="rId9"/>
    <p:sldId id="600" r:id="rId10"/>
    <p:sldId id="601" r:id="rId11"/>
    <p:sldId id="602" r:id="rId12"/>
    <p:sldId id="603" r:id="rId13"/>
    <p:sldId id="604" r:id="rId14"/>
    <p:sldId id="605" r:id="rId15"/>
    <p:sldId id="606" r:id="rId16"/>
    <p:sldId id="607" r:id="rId17"/>
    <p:sldId id="608" r:id="rId18"/>
    <p:sldId id="609" r:id="rId19"/>
    <p:sldId id="610" r:id="rId20"/>
    <p:sldId id="611" r:id="rId21"/>
    <p:sldId id="612" r:id="rId22"/>
    <p:sldId id="613" r:id="rId23"/>
    <p:sldId id="614" r:id="rId24"/>
    <p:sldId id="615" r:id="rId25"/>
    <p:sldId id="616" r:id="rId26"/>
    <p:sldId id="617" r:id="rId27"/>
    <p:sldId id="618" r:id="rId28"/>
    <p:sldId id="619" r:id="rId29"/>
    <p:sldId id="620" r:id="rId30"/>
    <p:sldId id="621" r:id="rId31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iver Laasch" initials="OL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FB7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897" autoAdjust="0"/>
    <p:restoredTop sz="93979" autoAdjust="0"/>
  </p:normalViewPr>
  <p:slideViewPr>
    <p:cSldViewPr snapToGrid="0">
      <p:cViewPr varScale="1">
        <p:scale>
          <a:sx n="62" d="100"/>
          <a:sy n="62" d="100"/>
        </p:scale>
        <p:origin x="-12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050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able Placeholder 4"/>
          <p:cNvSpPr>
            <a:spLocks noGrp="1"/>
          </p:cNvSpPr>
          <p:nvPr>
            <p:ph type="tbl" sz="quarter" idx="11"/>
          </p:nvPr>
        </p:nvSpPr>
        <p:spPr>
          <a:xfrm>
            <a:off x="457201" y="1808793"/>
            <a:ext cx="8229600" cy="360045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11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691" r:id="rId11"/>
    <p:sldLayoutId id="214748370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12</a:t>
            </a:r>
            <a:r>
              <a:rPr lang="en-GB" sz="2400" b="1" dirty="0"/>
              <a:t>: Deciding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636" y="1223554"/>
            <a:ext cx="7006728" cy="44108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536" y="1049383"/>
            <a:ext cx="6662928" cy="47592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375" y="1066800"/>
            <a:ext cx="7151250" cy="47244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460" y="1885406"/>
            <a:ext cx="7079080" cy="30871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64" y="955766"/>
            <a:ext cx="6287072" cy="51598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76" y="1598023"/>
            <a:ext cx="7533448" cy="36619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2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757" y="936171"/>
            <a:ext cx="7134486" cy="498565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2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038" y="1001251"/>
            <a:ext cx="3245924" cy="54041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2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180" y="966216"/>
            <a:ext cx="4739640" cy="54498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3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020" y="929640"/>
            <a:ext cx="4677121" cy="55321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12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3376" y="857794"/>
            <a:ext cx="6417248" cy="514241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2_3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024" y="902208"/>
            <a:ext cx="5711952" cy="56631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7767" y="931239"/>
            <a:ext cx="4908467" cy="53917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185" y="977537"/>
            <a:ext cx="7379630" cy="51772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619" y="1023456"/>
            <a:ext cx="5864762" cy="50549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10" y="1110343"/>
            <a:ext cx="7321180" cy="46373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615" y="890056"/>
            <a:ext cx="6586771" cy="526076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385" y="974965"/>
            <a:ext cx="5409231" cy="541059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0745" y="947057"/>
            <a:ext cx="3002510" cy="529916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363" y="949828"/>
            <a:ext cx="5425275" cy="532410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268" y="1110343"/>
            <a:ext cx="6983464" cy="46373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378" y="938349"/>
            <a:ext cx="6285244" cy="538625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2_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681" y="1049383"/>
            <a:ext cx="7606638" cy="47592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955" y="940526"/>
            <a:ext cx="5448090" cy="55255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0574" y="929640"/>
            <a:ext cx="5502852" cy="52120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650" y="1493520"/>
            <a:ext cx="6880700" cy="38709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340" y="1040674"/>
            <a:ext cx="6389320" cy="47766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551" y="988423"/>
            <a:ext cx="6982898" cy="48811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2_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503" y="912454"/>
            <a:ext cx="5886994" cy="50330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1056</TotalTime>
  <Words>93</Words>
  <Application>Microsoft Office PowerPoint</Application>
  <PresentationFormat>On-screen Show (4:3)</PresentationFormat>
  <Paragraphs>63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119</cp:revision>
  <dcterms:created xsi:type="dcterms:W3CDTF">2016-10-10T13:09:11Z</dcterms:created>
  <dcterms:modified xsi:type="dcterms:W3CDTF">2022-03-10T09:38:24Z</dcterms:modified>
</cp:coreProperties>
</file>