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92" r:id="rId1"/>
  </p:sldMasterIdLst>
  <p:notesMasterIdLst>
    <p:notesMasterId r:id="rId27"/>
  </p:notesMasterIdLst>
  <p:handoutMasterIdLst>
    <p:handoutMasterId r:id="rId28"/>
  </p:handoutMasterIdLst>
  <p:sldIdLst>
    <p:sldId id="597" r:id="rId2"/>
    <p:sldId id="486" r:id="rId3"/>
    <p:sldId id="574" r:id="rId4"/>
    <p:sldId id="575" r:id="rId5"/>
    <p:sldId id="576" r:id="rId6"/>
    <p:sldId id="577" r:id="rId7"/>
    <p:sldId id="578" r:id="rId8"/>
    <p:sldId id="579" r:id="rId9"/>
    <p:sldId id="580" r:id="rId10"/>
    <p:sldId id="581" r:id="rId11"/>
    <p:sldId id="582" r:id="rId12"/>
    <p:sldId id="583" r:id="rId13"/>
    <p:sldId id="584" r:id="rId14"/>
    <p:sldId id="585" r:id="rId15"/>
    <p:sldId id="586" r:id="rId16"/>
    <p:sldId id="587" r:id="rId17"/>
    <p:sldId id="588" r:id="rId18"/>
    <p:sldId id="589" r:id="rId19"/>
    <p:sldId id="590" r:id="rId20"/>
    <p:sldId id="591" r:id="rId21"/>
    <p:sldId id="592" r:id="rId22"/>
    <p:sldId id="593" r:id="rId23"/>
    <p:sldId id="594" r:id="rId24"/>
    <p:sldId id="595" r:id="rId25"/>
    <p:sldId id="596" r:id="rId26"/>
  </p:sldIdLst>
  <p:sldSz cx="9144000" cy="6858000" type="screen4x3"/>
  <p:notesSz cx="7010400" cy="9296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DFF1"/>
    <a:srgbClr val="002395"/>
    <a:srgbClr val="65B65A"/>
    <a:srgbClr val="5A2359"/>
    <a:srgbClr val="F0536A"/>
    <a:srgbClr val="F2F2F2"/>
    <a:srgbClr val="000000"/>
    <a:srgbClr val="E10598"/>
    <a:srgbClr val="708DEA"/>
    <a:srgbClr val="90AA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8510" autoAdjust="0"/>
    <p:restoredTop sz="95213" autoAdjust="0"/>
  </p:normalViewPr>
  <p:slideViewPr>
    <p:cSldViewPr snapToGrid="0">
      <p:cViewPr varScale="1">
        <p:scale>
          <a:sx n="66" d="100"/>
          <a:sy n="66" d="100"/>
        </p:scale>
        <p:origin x="-118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990"/>
    </p:cViewPr>
  </p:outlineViewPr>
  <p:notesTextViewPr>
    <p:cViewPr>
      <p:scale>
        <a:sx n="100" d="100"/>
        <a:sy n="100" d="100"/>
      </p:scale>
      <p:origin x="0" y="0"/>
    </p:cViewPr>
  </p:notesTextViewPr>
  <p:gridSpacing cx="180023" cy="18002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159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B1D2B90C-776D-469A-A8A2-18DE75BD3603}" type="datetimeFigureOut">
              <a:rPr lang="en-GB"/>
              <a:pPr>
                <a:defRPr/>
              </a:pPr>
              <a:t>10/03/2022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1D645871-7ABB-47CC-AF40-5207FD0B05A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245333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159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fld id="{36308773-B399-475F-B46D-C9B103CD1E7E}" type="datetimeFigureOut">
              <a:rPr lang="en-GB"/>
              <a:pPr>
                <a:defRPr/>
              </a:pPr>
              <a:t>10/03/2022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713" y="4415530"/>
            <a:ext cx="5608975" cy="4183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fld id="{04915706-070A-4707-AA18-DDF1820200B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033119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550658-7FED-A04E-B5AC-33B8213004F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8654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_design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4524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665793"/>
            <a:ext cx="8229600" cy="962977"/>
          </a:xfrm>
          <a:prstGeom prst="rect">
            <a:avLst/>
          </a:prstGeom>
        </p:spPr>
        <p:txBody>
          <a:bodyPr/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808793"/>
            <a:ext cx="8229600" cy="3816425"/>
          </a:xfrm>
          <a:prstGeom prst="rect">
            <a:avLst/>
          </a:prstGeom>
        </p:spPr>
        <p:txBody>
          <a:bodyPr/>
          <a:lstStyle>
            <a:lvl1pPr>
              <a:defRPr sz="2200">
                <a:solidFill>
                  <a:schemeClr val="tx1"/>
                </a:solidFill>
              </a:defRPr>
            </a:lvl1pPr>
            <a:lvl2pPr marL="742950" indent="-285750"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 marL="1600200" indent="-228600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4pPr>
            <a:lvl5pPr marL="2171700" indent="-342900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96058" y="6492875"/>
            <a:ext cx="447942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3367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5056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_no desig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7100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2732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9297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178120"/>
            <a:ext cx="3886200" cy="41632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178119"/>
            <a:ext cx="3886200" cy="41632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0049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765817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2102404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937339"/>
            <a:ext cx="3868340" cy="34064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2102398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937327"/>
            <a:ext cx="3887391" cy="34064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1434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6911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2955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96058" y="6492875"/>
            <a:ext cx="447942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6660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2714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020388"/>
            <a:ext cx="7886700" cy="41529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79707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690" r:id="rId9"/>
    <p:sldLayoutId id="2147483678" r:id="rId10"/>
    <p:sldLayoutId id="2147483701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15938" indent="-287338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55663" indent="-279400" algn="l" defTabSz="914400" rtl="0" eaLnBrk="1" latinLnBrk="0" hangingPunct="1">
        <a:lnSpc>
          <a:spcPct val="100000"/>
        </a:lnSpc>
        <a:spcBef>
          <a:spcPts val="500"/>
        </a:spcBef>
        <a:buFont typeface="Courier New" panose="02070309020205020404" pitchFamily="49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87338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663" indent="-347663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&#10;&#10;Description automatically generated">
            <a:extLst>
              <a:ext uri="{FF2B5EF4-FFF2-40B4-BE49-F238E27FC236}">
                <a16:creationId xmlns="" xmlns:a16="http://schemas.microsoft.com/office/drawing/2014/main" id="{3D0E3182-D5DF-C446-8DDB-06BE286821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598356" y="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69870" y="4345969"/>
            <a:ext cx="772616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C79616"/>
                </a:solidFill>
                <a:latin typeface="Helvetica" pitchFamily="2" charset="0"/>
              </a:rPr>
              <a:t>Principles of Management, 2e</a:t>
            </a:r>
            <a:r>
              <a:rPr lang="en-GB" dirty="0"/>
              <a:t/>
            </a:r>
            <a:br>
              <a:rPr lang="en-GB" dirty="0"/>
            </a:br>
            <a:r>
              <a:rPr lang="en-GB" sz="2800" dirty="0"/>
              <a:t>Practicing Ethics, Responsibility, Sustainability</a:t>
            </a:r>
            <a:br>
              <a:rPr lang="en-GB" sz="2800" dirty="0"/>
            </a:br>
            <a:r>
              <a:rPr lang="en-IN" sz="1000" dirty="0"/>
              <a:t> </a:t>
            </a:r>
            <a:endParaRPr lang="en-US" sz="1000" dirty="0">
              <a:latin typeface="HelveticaNeueLT Std" charset="0"/>
              <a:ea typeface="HelveticaNeueLT Std" charset="0"/>
              <a:cs typeface="HelveticaNeueLT Std" charset="0"/>
            </a:endParaRPr>
          </a:p>
          <a:p>
            <a:r>
              <a:rPr lang="en-GB" sz="2400" dirty="0"/>
              <a:t>Oliver </a:t>
            </a:r>
            <a:r>
              <a:rPr lang="en-GB" sz="2400" dirty="0" err="1" smtClean="0"/>
              <a:t>Laasch</a:t>
            </a:r>
            <a:endParaRPr lang="en-GB" sz="2400" dirty="0" smtClean="0"/>
          </a:p>
          <a:p>
            <a:endParaRPr lang="en-GB" sz="800" dirty="0" smtClean="0"/>
          </a:p>
          <a:p>
            <a:r>
              <a:rPr lang="en-GB" sz="2400" b="1" dirty="0" smtClean="0"/>
              <a:t>Chapter 11</a:t>
            </a:r>
            <a:r>
              <a:rPr lang="en-GB" sz="2400" b="1" dirty="0"/>
              <a:t>: Communicating</a:t>
            </a:r>
            <a:endParaRPr lang="en-IN" sz="2400" b="1" dirty="0"/>
          </a:p>
        </p:txBody>
      </p:sp>
    </p:spTree>
    <p:extLst>
      <p:ext uri="{BB962C8B-B14F-4D97-AF65-F5344CB8AC3E}">
        <p14:creationId xmlns:p14="http://schemas.microsoft.com/office/powerpoint/2010/main" val="306075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1_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8580" y="1396314"/>
            <a:ext cx="6646840" cy="406537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1_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9597" y="1272746"/>
            <a:ext cx="5924806" cy="431250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1_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686" y="2177989"/>
            <a:ext cx="7364628" cy="250202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1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308" y="1820399"/>
            <a:ext cx="7529384" cy="321720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1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235" y="1659924"/>
            <a:ext cx="6949530" cy="353815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1_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2793" y="963625"/>
            <a:ext cx="6298414" cy="548228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1_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320" y="1676400"/>
            <a:ext cx="7289360" cy="35052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1_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017" y="1033849"/>
            <a:ext cx="7219966" cy="479030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1_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0892" y="1165654"/>
            <a:ext cx="6902216" cy="452669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1_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6037" y="1206843"/>
            <a:ext cx="7151926" cy="444431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 descr="fig11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623" y="1080135"/>
            <a:ext cx="6602754" cy="4988010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1_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6825" y="1272746"/>
            <a:ext cx="7070350" cy="431250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1_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8510" y="976178"/>
            <a:ext cx="6786980" cy="5293993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1_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8404" y="877607"/>
            <a:ext cx="6734240" cy="5421593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1_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849" y="1058562"/>
            <a:ext cx="7028302" cy="474087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1_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7836" y="934597"/>
            <a:ext cx="5688328" cy="548228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1_1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209" y="979710"/>
            <a:ext cx="5737582" cy="53340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1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510" y="958529"/>
            <a:ext cx="6932980" cy="520219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1_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0267" y="1014232"/>
            <a:ext cx="6103466" cy="511981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1_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2548" y="1256270"/>
            <a:ext cx="6838904" cy="434546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1_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290" y="1964724"/>
            <a:ext cx="6993420" cy="292855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1_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014" y="1421027"/>
            <a:ext cx="7813972" cy="401594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1_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978" y="1409753"/>
            <a:ext cx="7760044" cy="403849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1_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7641" y="976178"/>
            <a:ext cx="5988718" cy="551523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DC PPT master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DC PPT master theme" id="{54717623-23ED-4358-9C73-6518671C19EC}" vid="{8348790F-27F1-4F39-885D-2376FA45C8D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CW_TEMPLATE_PPTX</Template>
  <TotalTime>1091</TotalTime>
  <Words>54</Words>
  <Application>Microsoft Office PowerPoint</Application>
  <PresentationFormat>On-screen Show (4:3)</PresentationFormat>
  <Paragraphs>29</Paragraphs>
  <Slides>25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CDC PPT master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SAGE Publications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Guyaz, Stephanie</dc:creator>
  <cp:lastModifiedBy>Jerry</cp:lastModifiedBy>
  <cp:revision>127</cp:revision>
  <dcterms:created xsi:type="dcterms:W3CDTF">2016-10-10T13:09:11Z</dcterms:created>
  <dcterms:modified xsi:type="dcterms:W3CDTF">2022-03-10T09:36:39Z</dcterms:modified>
</cp:coreProperties>
</file>