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1"/>
  </p:sldMasterIdLst>
  <p:notesMasterIdLst>
    <p:notesMasterId r:id="rId39"/>
  </p:notesMasterIdLst>
  <p:handoutMasterIdLst>
    <p:handoutMasterId r:id="rId40"/>
  </p:handoutMasterIdLst>
  <p:sldIdLst>
    <p:sldId id="630" r:id="rId2"/>
    <p:sldId id="438" r:id="rId3"/>
    <p:sldId id="595" r:id="rId4"/>
    <p:sldId id="596" r:id="rId5"/>
    <p:sldId id="597" r:id="rId6"/>
    <p:sldId id="598" r:id="rId7"/>
    <p:sldId id="599" r:id="rId8"/>
    <p:sldId id="600" r:id="rId9"/>
    <p:sldId id="601" r:id="rId10"/>
    <p:sldId id="602" r:id="rId11"/>
    <p:sldId id="603" r:id="rId12"/>
    <p:sldId id="604" r:id="rId13"/>
    <p:sldId id="605" r:id="rId14"/>
    <p:sldId id="606" r:id="rId15"/>
    <p:sldId id="607" r:id="rId16"/>
    <p:sldId id="608" r:id="rId17"/>
    <p:sldId id="609" r:id="rId18"/>
    <p:sldId id="610" r:id="rId19"/>
    <p:sldId id="611" r:id="rId20"/>
    <p:sldId id="612" r:id="rId21"/>
    <p:sldId id="613" r:id="rId22"/>
    <p:sldId id="614" r:id="rId23"/>
    <p:sldId id="615" r:id="rId24"/>
    <p:sldId id="616" r:id="rId25"/>
    <p:sldId id="617" r:id="rId26"/>
    <p:sldId id="618" r:id="rId27"/>
    <p:sldId id="619" r:id="rId28"/>
    <p:sldId id="620" r:id="rId29"/>
    <p:sldId id="621" r:id="rId30"/>
    <p:sldId id="622" r:id="rId31"/>
    <p:sldId id="623" r:id="rId32"/>
    <p:sldId id="624" r:id="rId33"/>
    <p:sldId id="625" r:id="rId34"/>
    <p:sldId id="626" r:id="rId35"/>
    <p:sldId id="627" r:id="rId36"/>
    <p:sldId id="628" r:id="rId37"/>
    <p:sldId id="629" r:id="rId38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tor_D" initials="Editor_D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FB7"/>
    <a:srgbClr val="002395"/>
    <a:srgbClr val="65B65A"/>
    <a:srgbClr val="5A2359"/>
    <a:srgbClr val="F0536A"/>
    <a:srgbClr val="F2F2F2"/>
    <a:srgbClr val="000000"/>
    <a:srgbClr val="E10598"/>
    <a:srgbClr val="708DEA"/>
    <a:srgbClr val="90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38" autoAdjust="0"/>
    <p:restoredTop sz="93979" autoAdjust="0"/>
  </p:normalViewPr>
  <p:slideViewPr>
    <p:cSldViewPr snapToGrid="0">
      <p:cViewPr varScale="1">
        <p:scale>
          <a:sx n="66" d="100"/>
          <a:sy n="66" d="100"/>
        </p:scale>
        <p:origin x="-16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able Placeholder 4"/>
          <p:cNvSpPr>
            <a:spLocks noGrp="1"/>
          </p:cNvSpPr>
          <p:nvPr>
            <p:ph type="tbl" sz="quarter" idx="11"/>
          </p:nvPr>
        </p:nvSpPr>
        <p:spPr>
          <a:xfrm>
            <a:off x="457201" y="1808793"/>
            <a:ext cx="8229600" cy="360045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111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691" r:id="rId11"/>
    <p:sldLayoutId id="214748370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13</a:t>
            </a:r>
            <a:r>
              <a:rPr lang="en-GB" sz="2400" b="1" dirty="0"/>
              <a:t>: </a:t>
            </a:r>
            <a:r>
              <a:rPr lang="en-GB" sz="2400" b="1" dirty="0" err="1"/>
              <a:t>Glocalizing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910" y="1000385"/>
            <a:ext cx="4344180" cy="54087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607" y="1130060"/>
            <a:ext cx="6784786" cy="45978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681" y="2035834"/>
            <a:ext cx="6618638" cy="278633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389" y="912535"/>
            <a:ext cx="4413222" cy="54973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166" y="1328468"/>
            <a:ext cx="6871668" cy="42010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538" y="892821"/>
            <a:ext cx="4826924" cy="55224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286" y="1069675"/>
            <a:ext cx="7101428" cy="47186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39" y="914400"/>
            <a:ext cx="7523922" cy="5029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75" y="1112808"/>
            <a:ext cx="7457250" cy="46323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70" y="992038"/>
            <a:ext cx="7618660" cy="48739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fig1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86" y="978344"/>
            <a:ext cx="7233628" cy="50464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5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197" y="893339"/>
            <a:ext cx="4621607" cy="562285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5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813" y="995288"/>
            <a:ext cx="5082375" cy="54189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05" y="1518249"/>
            <a:ext cx="7159390" cy="38215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7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723" y="956077"/>
            <a:ext cx="4648555" cy="54973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7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376" y="870856"/>
            <a:ext cx="4720144" cy="555897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3_7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284" y="942170"/>
            <a:ext cx="5159433" cy="552519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414" y="958762"/>
            <a:ext cx="7159172" cy="52017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04" y="999565"/>
            <a:ext cx="7245992" cy="523623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image13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61" y="1010930"/>
            <a:ext cx="7262078" cy="518447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36" y="1328468"/>
            <a:ext cx="7280728" cy="42010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222" y="909053"/>
            <a:ext cx="5859556" cy="55207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06" y="897278"/>
            <a:ext cx="7568188" cy="55180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401" y="992127"/>
            <a:ext cx="5285198" cy="530916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64" y="925076"/>
            <a:ext cx="7380472" cy="54432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180" y="945811"/>
            <a:ext cx="5285640" cy="536790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853" y="943427"/>
            <a:ext cx="6366294" cy="545737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34" y="957532"/>
            <a:ext cx="7392532" cy="49429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306" y="935044"/>
            <a:ext cx="3563389" cy="54222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3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24" y="1164566"/>
            <a:ext cx="7433152" cy="45288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10" y="1682151"/>
            <a:ext cx="7476180" cy="34936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156" y="955257"/>
            <a:ext cx="4391689" cy="532485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66" y="1181819"/>
            <a:ext cx="7135868" cy="44943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037" y="951365"/>
            <a:ext cx="4879926" cy="547777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65" y="1362974"/>
            <a:ext cx="7160270" cy="41320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3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888" y="925076"/>
            <a:ext cx="6666224" cy="54432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1055</TotalTime>
  <Words>78</Words>
  <Application>Microsoft Office PowerPoint</Application>
  <PresentationFormat>On-screen Show (4:3)</PresentationFormat>
  <Paragraphs>41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119</cp:revision>
  <dcterms:created xsi:type="dcterms:W3CDTF">2016-10-10T13:09:11Z</dcterms:created>
  <dcterms:modified xsi:type="dcterms:W3CDTF">2022-03-10T09:40:48Z</dcterms:modified>
</cp:coreProperties>
</file>