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692" r:id="rId1"/>
  </p:sldMasterIdLst>
  <p:notesMasterIdLst>
    <p:notesMasterId r:id="rId29"/>
  </p:notesMasterIdLst>
  <p:handoutMasterIdLst>
    <p:handoutMasterId r:id="rId30"/>
  </p:handoutMasterIdLst>
  <p:sldIdLst>
    <p:sldId id="699" r:id="rId2"/>
    <p:sldId id="486" r:id="rId3"/>
    <p:sldId id="674" r:id="rId4"/>
    <p:sldId id="675" r:id="rId5"/>
    <p:sldId id="676" r:id="rId6"/>
    <p:sldId id="677" r:id="rId7"/>
    <p:sldId id="678" r:id="rId8"/>
    <p:sldId id="679" r:id="rId9"/>
    <p:sldId id="680" r:id="rId10"/>
    <p:sldId id="681" r:id="rId11"/>
    <p:sldId id="682" r:id="rId12"/>
    <p:sldId id="683" r:id="rId13"/>
    <p:sldId id="684" r:id="rId14"/>
    <p:sldId id="685" r:id="rId15"/>
    <p:sldId id="686" r:id="rId16"/>
    <p:sldId id="687" r:id="rId17"/>
    <p:sldId id="688" r:id="rId18"/>
    <p:sldId id="689" r:id="rId19"/>
    <p:sldId id="690" r:id="rId20"/>
    <p:sldId id="691" r:id="rId21"/>
    <p:sldId id="692" r:id="rId22"/>
    <p:sldId id="693" r:id="rId23"/>
    <p:sldId id="694" r:id="rId24"/>
    <p:sldId id="695" r:id="rId25"/>
    <p:sldId id="696" r:id="rId26"/>
    <p:sldId id="697" r:id="rId27"/>
    <p:sldId id="698" r:id="rId28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FB7"/>
    <a:srgbClr val="D6DFF1"/>
    <a:srgbClr val="90AAF4"/>
    <a:srgbClr val="708DEA"/>
    <a:srgbClr val="002395"/>
    <a:srgbClr val="65B65A"/>
    <a:srgbClr val="5A2359"/>
    <a:srgbClr val="F0536A"/>
    <a:srgbClr val="F2F2F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9631" autoAdjust="0"/>
  </p:normalViewPr>
  <p:slideViewPr>
    <p:cSldViewPr snapToGrid="0">
      <p:cViewPr>
        <p:scale>
          <a:sx n="66" d="100"/>
          <a:sy n="66" d="100"/>
        </p:scale>
        <p:origin x="-14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18</a:t>
            </a:r>
            <a:r>
              <a:rPr lang="en-GB" sz="2400" b="1" dirty="0"/>
              <a:t>: Accounting and </a:t>
            </a:r>
            <a:r>
              <a:rPr lang="en-GB" sz="2400" b="1" dirty="0" smtClean="0"/>
              <a:t>Controlling</a:t>
            </a:r>
            <a:r>
              <a:rPr lang="en-IN" sz="2400" b="1" dirty="0" smtClean="0"/>
              <a:t> 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098" y="991498"/>
            <a:ext cx="4899804" cy="538027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128" y="1121434"/>
            <a:ext cx="6685744" cy="461513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408" y="911490"/>
            <a:ext cx="7187184" cy="553285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641" y="2070340"/>
            <a:ext cx="6948718" cy="271732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981" y="1371600"/>
            <a:ext cx="6432038" cy="4114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9173" y="1170777"/>
            <a:ext cx="5675192" cy="486771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420" y="957532"/>
            <a:ext cx="7519160" cy="49429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8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384" y="963744"/>
            <a:ext cx="5285232" cy="53949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8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37" y="944658"/>
            <a:ext cx="5317126" cy="528799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8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372" y="905774"/>
            <a:ext cx="5529256" cy="50464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18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659" y="1019147"/>
            <a:ext cx="5390682" cy="508095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8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062" y="1112808"/>
            <a:ext cx="6773876" cy="46323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8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777" y="1010070"/>
            <a:ext cx="5762446" cy="541842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8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808" y="938202"/>
            <a:ext cx="2310384" cy="51267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8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811" y="958086"/>
            <a:ext cx="5348378" cy="546433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8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596" y="1017504"/>
            <a:ext cx="3398808" cy="532523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8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82" y="941509"/>
            <a:ext cx="7218236" cy="523623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8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93" y="1035170"/>
            <a:ext cx="7128814" cy="47876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8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316192" y="-333141"/>
            <a:ext cx="4511616" cy="752428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472" y="1664898"/>
            <a:ext cx="6791056" cy="352820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084" y="1033251"/>
            <a:ext cx="5089832" cy="499469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786" y="950135"/>
            <a:ext cx="5336428" cy="521898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080" y="1426464"/>
            <a:ext cx="7101840" cy="400507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707" y="1544128"/>
            <a:ext cx="6206586" cy="376974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7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8912" y="952880"/>
            <a:ext cx="4106176" cy="541889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8_7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716" y="893622"/>
            <a:ext cx="3748569" cy="55061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6524</TotalTime>
  <Words>58</Words>
  <Application>Microsoft Office PowerPoint</Application>
  <PresentationFormat>On-screen Show (4:3)</PresentationFormat>
  <Paragraphs>31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206</cp:revision>
  <dcterms:created xsi:type="dcterms:W3CDTF">2016-10-10T13:09:11Z</dcterms:created>
  <dcterms:modified xsi:type="dcterms:W3CDTF">2022-03-10T09:49:27Z</dcterms:modified>
</cp:coreProperties>
</file>