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3">
  <p:sldMasterIdLst>
    <p:sldMasterId id="2147483692" r:id="rId1"/>
  </p:sldMasterIdLst>
  <p:notesMasterIdLst>
    <p:notesMasterId r:id="rId22"/>
  </p:notesMasterIdLst>
  <p:handoutMasterIdLst>
    <p:handoutMasterId r:id="rId23"/>
  </p:handoutMasterIdLst>
  <p:sldIdLst>
    <p:sldId id="741" r:id="rId2"/>
    <p:sldId id="486" r:id="rId3"/>
    <p:sldId id="723" r:id="rId4"/>
    <p:sldId id="724" r:id="rId5"/>
    <p:sldId id="725" r:id="rId6"/>
    <p:sldId id="726" r:id="rId7"/>
    <p:sldId id="727" r:id="rId8"/>
    <p:sldId id="728" r:id="rId9"/>
    <p:sldId id="729" r:id="rId10"/>
    <p:sldId id="730" r:id="rId11"/>
    <p:sldId id="731" r:id="rId12"/>
    <p:sldId id="732" r:id="rId13"/>
    <p:sldId id="733" r:id="rId14"/>
    <p:sldId id="734" r:id="rId15"/>
    <p:sldId id="735" r:id="rId16"/>
    <p:sldId id="736" r:id="rId17"/>
    <p:sldId id="737" r:id="rId18"/>
    <p:sldId id="738" r:id="rId19"/>
    <p:sldId id="739" r:id="rId20"/>
    <p:sldId id="740" r:id="rId21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FB7"/>
    <a:srgbClr val="D6DFF1"/>
    <a:srgbClr val="90AAF4"/>
    <a:srgbClr val="708DEA"/>
    <a:srgbClr val="002395"/>
    <a:srgbClr val="65B65A"/>
    <a:srgbClr val="5A2359"/>
    <a:srgbClr val="F0536A"/>
    <a:srgbClr val="F2F2F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9631" autoAdjust="0"/>
  </p:normalViewPr>
  <p:slideViewPr>
    <p:cSldViewPr snapToGrid="0">
      <p:cViewPr varScale="1">
        <p:scale>
          <a:sx n="66" d="100"/>
          <a:sy n="66" d="100"/>
        </p:scale>
        <p:origin x="-14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690" r:id="rId9"/>
    <p:sldLayoutId id="2147483678" r:id="rId10"/>
    <p:sldLayoutId id="214748370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17</a:t>
            </a:r>
            <a:r>
              <a:rPr lang="en-GB" sz="2400" b="1" dirty="0"/>
              <a:t>: People </a:t>
            </a:r>
            <a:r>
              <a:rPr lang="en-GB" sz="2400" b="1" dirty="0" smtClean="0"/>
              <a:t>Management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7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499" y="1042086"/>
            <a:ext cx="7235002" cy="477382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7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963" y="844378"/>
            <a:ext cx="6998074" cy="516924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7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3470" y="870803"/>
            <a:ext cx="5717060" cy="511639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7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179" y="929928"/>
            <a:ext cx="5661642" cy="534648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7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1445" y="981961"/>
            <a:ext cx="6021111" cy="515533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7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546" y="951604"/>
            <a:ext cx="7512908" cy="537662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7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8270" y="995354"/>
            <a:ext cx="5107460" cy="533174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7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622" y="906306"/>
            <a:ext cx="6260756" cy="547998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7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583" y="1099751"/>
            <a:ext cx="6948834" cy="465849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7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42" y="1198605"/>
            <a:ext cx="7679916" cy="446079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fig17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531" y="869092"/>
            <a:ext cx="6282938" cy="5119816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7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9164" y="893805"/>
            <a:ext cx="5165672" cy="507039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7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095" y="1536357"/>
            <a:ext cx="6411810" cy="378528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7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4666" y="1453978"/>
            <a:ext cx="6274668" cy="395004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7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758" y="1268038"/>
            <a:ext cx="7300484" cy="353815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7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037" y="1321389"/>
            <a:ext cx="7029926" cy="337339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7_2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716" y="1264508"/>
            <a:ext cx="7674568" cy="432898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7_2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537" y="902043"/>
            <a:ext cx="6348926" cy="505391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7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551" y="992659"/>
            <a:ext cx="7362898" cy="487268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6380</TotalTime>
  <Words>44</Words>
  <Application>Microsoft Office PowerPoint</Application>
  <PresentationFormat>On-screen Show (4:3)</PresentationFormat>
  <Paragraphs>24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207</cp:revision>
  <dcterms:created xsi:type="dcterms:W3CDTF">2016-10-10T13:09:11Z</dcterms:created>
  <dcterms:modified xsi:type="dcterms:W3CDTF">2022-03-10T09:47:40Z</dcterms:modified>
</cp:coreProperties>
</file>