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 bookmarkIdSeed="6">
  <p:sldMasterIdLst>
    <p:sldMasterId id="2147483692" r:id="rId1"/>
  </p:sldMasterIdLst>
  <p:notesMasterIdLst>
    <p:notesMasterId r:id="rId36"/>
  </p:notesMasterIdLst>
  <p:handoutMasterIdLst>
    <p:handoutMasterId r:id="rId37"/>
  </p:handoutMasterIdLst>
  <p:sldIdLst>
    <p:sldId id="763" r:id="rId2"/>
    <p:sldId id="730" r:id="rId3"/>
    <p:sldId id="731" r:id="rId4"/>
    <p:sldId id="732" r:id="rId5"/>
    <p:sldId id="733" r:id="rId6"/>
    <p:sldId id="734" r:id="rId7"/>
    <p:sldId id="735" r:id="rId8"/>
    <p:sldId id="736" r:id="rId9"/>
    <p:sldId id="737" r:id="rId10"/>
    <p:sldId id="738" r:id="rId11"/>
    <p:sldId id="739" r:id="rId12"/>
    <p:sldId id="740" r:id="rId13"/>
    <p:sldId id="741" r:id="rId14"/>
    <p:sldId id="742" r:id="rId15"/>
    <p:sldId id="743" r:id="rId16"/>
    <p:sldId id="744" r:id="rId17"/>
    <p:sldId id="745" r:id="rId18"/>
    <p:sldId id="746" r:id="rId19"/>
    <p:sldId id="747" r:id="rId20"/>
    <p:sldId id="748" r:id="rId21"/>
    <p:sldId id="749" r:id="rId22"/>
    <p:sldId id="750" r:id="rId23"/>
    <p:sldId id="751" r:id="rId24"/>
    <p:sldId id="752" r:id="rId25"/>
    <p:sldId id="753" r:id="rId26"/>
    <p:sldId id="754" r:id="rId27"/>
    <p:sldId id="755" r:id="rId28"/>
    <p:sldId id="756" r:id="rId29"/>
    <p:sldId id="757" r:id="rId30"/>
    <p:sldId id="758" r:id="rId31"/>
    <p:sldId id="759" r:id="rId32"/>
    <p:sldId id="760" r:id="rId33"/>
    <p:sldId id="761" r:id="rId34"/>
    <p:sldId id="762" r:id="rId35"/>
  </p:sldIdLst>
  <p:sldSz cx="9144000" cy="6858000" type="screen4x3"/>
  <p:notesSz cx="7010400" cy="92964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E4D5"/>
    <a:srgbClr val="345FB7"/>
    <a:srgbClr val="D6DFF1"/>
    <a:srgbClr val="90AAF4"/>
    <a:srgbClr val="708DEA"/>
    <a:srgbClr val="002395"/>
    <a:srgbClr val="65B65A"/>
    <a:srgbClr val="5A2359"/>
    <a:srgbClr val="F0536A"/>
    <a:srgbClr val="F2F2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3B4B98B0-60AC-42C2-AFA5-B58CD77FA1E5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118" autoAdjust="0"/>
    <p:restoredTop sz="83152" autoAdjust="0"/>
  </p:normalViewPr>
  <p:slideViewPr>
    <p:cSldViewPr snapToGrid="0">
      <p:cViewPr varScale="1">
        <p:scale>
          <a:sx n="66" d="100"/>
          <a:sy n="66" d="100"/>
        </p:scale>
        <p:origin x="-1482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990"/>
    </p:cViewPr>
  </p:outlineViewPr>
  <p:notesTextViewPr>
    <p:cViewPr>
      <p:scale>
        <a:sx n="100" d="100"/>
        <a:sy n="100" d="100"/>
      </p:scale>
      <p:origin x="0" y="0"/>
    </p:cViewPr>
  </p:notesTextViewPr>
  <p:gridSpacing cx="180023" cy="180023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handoutMaster" Target="handoutMasters/handout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604" cy="46534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159" y="0"/>
            <a:ext cx="3038604" cy="46534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>
              <a:defRPr/>
            </a:pPr>
            <a:fld id="{B1D2B90C-776D-469A-A8A2-18DE75BD3603}" type="datetimeFigureOut">
              <a:rPr lang="en-GB"/>
              <a:pPr>
                <a:defRPr/>
              </a:pPr>
              <a:t>10/03/2022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573"/>
            <a:ext cx="3038604" cy="46534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159" y="8829573"/>
            <a:ext cx="3038604" cy="46534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/>
            </a:lvl1pPr>
          </a:lstStyle>
          <a:p>
            <a:pPr>
              <a:defRPr/>
            </a:pPr>
            <a:fld id="{1D645871-7ABB-47CC-AF40-5207FD0B05A9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5245333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604" cy="46534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ＭＳ Ｐゴシック" charset="-128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159" y="0"/>
            <a:ext cx="3038604" cy="46534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ＭＳ Ｐゴシック" charset="-128"/>
              </a:defRPr>
            </a:lvl1pPr>
          </a:lstStyle>
          <a:p>
            <a:pPr>
              <a:defRPr/>
            </a:pPr>
            <a:fld id="{36308773-B399-475F-B46D-C9B103CD1E7E}" type="datetimeFigureOut">
              <a:rPr lang="en-GB"/>
              <a:pPr>
                <a:defRPr/>
              </a:pPr>
              <a:t>10/03/2022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GB" noProof="0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0713" y="4415530"/>
            <a:ext cx="5608975" cy="41836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573"/>
            <a:ext cx="3038604" cy="46534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ＭＳ Ｐゴシック" charset="-128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159" y="8829573"/>
            <a:ext cx="3038604" cy="46534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ＭＳ Ｐゴシック" charset="-128"/>
              </a:defRPr>
            </a:lvl1pPr>
          </a:lstStyle>
          <a:p>
            <a:pPr>
              <a:defRPr/>
            </a:pPr>
            <a:fld id="{04915706-070A-4707-AA18-DDF1820200B2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50331195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7550658-7FED-A04E-B5AC-33B8213004FF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68654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_design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845240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665793"/>
            <a:ext cx="8229600" cy="962977"/>
          </a:xfrm>
          <a:prstGeom prst="rect">
            <a:avLst/>
          </a:prstGeom>
        </p:spPr>
        <p:txBody>
          <a:bodyPr/>
          <a:lstStyle>
            <a:lvl1pPr algn="l"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457200" y="1808793"/>
            <a:ext cx="8229600" cy="3816425"/>
          </a:xfrm>
          <a:prstGeom prst="rect">
            <a:avLst/>
          </a:prstGeom>
        </p:spPr>
        <p:txBody>
          <a:bodyPr/>
          <a:lstStyle>
            <a:lvl1pPr>
              <a:defRPr sz="2200">
                <a:solidFill>
                  <a:schemeClr val="tx1"/>
                </a:solidFill>
              </a:defRPr>
            </a:lvl1pPr>
            <a:lvl2pPr marL="742950" indent="-285750"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</a:defRPr>
            </a:lvl2pPr>
            <a:lvl3pPr>
              <a:defRPr sz="1800">
                <a:solidFill>
                  <a:schemeClr val="tx1"/>
                </a:solidFill>
              </a:defRPr>
            </a:lvl3pPr>
            <a:lvl4pPr marL="1600200" indent="-228600"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</a:defRPr>
            </a:lvl4pPr>
            <a:lvl5pPr marL="2171700" indent="-342900"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96058" y="6492875"/>
            <a:ext cx="447942" cy="365125"/>
          </a:xfrm>
          <a:prstGeom prst="rect">
            <a:avLst/>
          </a:prstGeom>
        </p:spPr>
        <p:txBody>
          <a:bodyPr/>
          <a:lstStyle>
            <a:lvl1pPr>
              <a:defRPr sz="1000"/>
            </a:lvl1pPr>
          </a:lstStyle>
          <a:p>
            <a:fld id="{545ED7D8-2E2B-4540-8842-6FF8C626953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733676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50567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_no desig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71001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ED7D8-2E2B-4540-8842-6FF8C626953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627323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hapt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ED7D8-2E2B-4540-8842-6FF8C626953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792978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2178120"/>
            <a:ext cx="3886200" cy="416322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2178119"/>
            <a:ext cx="3886200" cy="416322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ED7D8-2E2B-4540-8842-6FF8C626953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300494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765817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2102404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937339"/>
            <a:ext cx="3868340" cy="340643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2102398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937327"/>
            <a:ext cx="3887391" cy="340644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ED7D8-2E2B-4540-8842-6FF8C626953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114341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ED7D8-2E2B-4540-8842-6FF8C626953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069118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ED7D8-2E2B-4540-8842-6FF8C626953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329557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96058" y="6492875"/>
            <a:ext cx="447942" cy="365125"/>
          </a:xfrm>
          <a:prstGeom prst="rect">
            <a:avLst/>
          </a:prstGeom>
        </p:spPr>
        <p:txBody>
          <a:bodyPr/>
          <a:lstStyle>
            <a:lvl1pPr>
              <a:defRPr sz="1000"/>
            </a:lvl1pPr>
          </a:lstStyle>
          <a:p>
            <a:fld id="{545ED7D8-2E2B-4540-8842-6FF8C626953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666605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427148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2020388"/>
            <a:ext cx="7886700" cy="415295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Oliver Laasch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5ED7D8-2E2B-4540-8842-6FF8C626953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79707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94" r:id="rId2"/>
    <p:sldLayoutId id="2147483695" r:id="rId3"/>
    <p:sldLayoutId id="2147483696" r:id="rId4"/>
    <p:sldLayoutId id="2147483697" r:id="rId5"/>
    <p:sldLayoutId id="2147483698" r:id="rId6"/>
    <p:sldLayoutId id="2147483699" r:id="rId7"/>
    <p:sldLayoutId id="2147483700" r:id="rId8"/>
    <p:sldLayoutId id="2147483690" r:id="rId9"/>
    <p:sldLayoutId id="2147483678" r:id="rId10"/>
    <p:sldLayoutId id="2147483701" r:id="rId1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515938" indent="-287338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–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855663" indent="-279400" algn="l" defTabSz="914400" rtl="0" eaLnBrk="1" latinLnBrk="0" hangingPunct="1">
        <a:lnSpc>
          <a:spcPct val="100000"/>
        </a:lnSpc>
        <a:spcBef>
          <a:spcPts val="500"/>
        </a:spcBef>
        <a:buFont typeface="Courier New" panose="02070309020205020404" pitchFamily="49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87338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663" indent="-347663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ext, outdoor&#10;&#10;Description automatically generated">
            <a:extLst>
              <a:ext uri="{FF2B5EF4-FFF2-40B4-BE49-F238E27FC236}">
                <a16:creationId xmlns="" xmlns:a16="http://schemas.microsoft.com/office/drawing/2014/main" id="{3D0E3182-D5DF-C446-8DDB-06BE2868214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0598356" y="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369870" y="4345969"/>
            <a:ext cx="7726166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solidFill>
                  <a:srgbClr val="C79616"/>
                </a:solidFill>
                <a:latin typeface="Helvetica" pitchFamily="2" charset="0"/>
              </a:rPr>
              <a:t>Principles of Management, 2e</a:t>
            </a:r>
            <a:r>
              <a:rPr lang="en-GB" dirty="0"/>
              <a:t/>
            </a:r>
            <a:br>
              <a:rPr lang="en-GB" dirty="0"/>
            </a:br>
            <a:r>
              <a:rPr lang="en-GB" sz="2800" dirty="0"/>
              <a:t>Practicing Ethics, Responsibility, Sustainability</a:t>
            </a:r>
            <a:br>
              <a:rPr lang="en-GB" sz="2800" dirty="0"/>
            </a:br>
            <a:r>
              <a:rPr lang="en-IN" sz="1000" dirty="0"/>
              <a:t> </a:t>
            </a:r>
            <a:endParaRPr lang="en-US" sz="1000" dirty="0">
              <a:latin typeface="HelveticaNeueLT Std" charset="0"/>
              <a:ea typeface="HelveticaNeueLT Std" charset="0"/>
              <a:cs typeface="HelveticaNeueLT Std" charset="0"/>
            </a:endParaRPr>
          </a:p>
          <a:p>
            <a:r>
              <a:rPr lang="en-GB" sz="2400" dirty="0"/>
              <a:t>Oliver </a:t>
            </a:r>
            <a:r>
              <a:rPr lang="en-GB" sz="2400" dirty="0" err="1" smtClean="0"/>
              <a:t>Laasch</a:t>
            </a:r>
            <a:endParaRPr lang="en-GB" sz="2400" dirty="0" smtClean="0"/>
          </a:p>
          <a:p>
            <a:endParaRPr lang="en-GB" sz="800" dirty="0" smtClean="0"/>
          </a:p>
          <a:p>
            <a:r>
              <a:rPr lang="en-GB" sz="2400" b="1" dirty="0" smtClean="0"/>
              <a:t>Chapter 15</a:t>
            </a:r>
            <a:r>
              <a:rPr lang="en-GB" sz="2400" b="1" dirty="0"/>
              <a:t>: Operations </a:t>
            </a:r>
            <a:r>
              <a:rPr lang="en-GB" sz="2400" b="1" dirty="0" smtClean="0"/>
              <a:t>Management</a:t>
            </a:r>
            <a:endParaRPr lang="en-IN" sz="2400" b="1" dirty="0"/>
          </a:p>
        </p:txBody>
      </p:sp>
    </p:spTree>
    <p:extLst>
      <p:ext uri="{BB962C8B-B14F-4D97-AF65-F5344CB8AC3E}">
        <p14:creationId xmlns:p14="http://schemas.microsoft.com/office/powerpoint/2010/main" val="3060755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fig15_9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74422" y="939532"/>
            <a:ext cx="4195156" cy="5414356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fig15_1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02370" y="1083276"/>
            <a:ext cx="5939260" cy="4691448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fig15_1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86740" y="1050324"/>
            <a:ext cx="5970520" cy="4757352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fig15_1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09556" y="924007"/>
            <a:ext cx="6124888" cy="5416378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fig15_13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95218" y="902043"/>
            <a:ext cx="5953564" cy="5053914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fig15_14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1281" y="1156237"/>
            <a:ext cx="7121438" cy="4806778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table15_1.jpg"/>
          <p:cNvPicPr>
            <a:picLocks noChangeAspect="1"/>
          </p:cNvPicPr>
          <p:nvPr/>
        </p:nvPicPr>
        <p:blipFill rotWithShape="1">
          <a:blip r:embed="rId3"/>
          <a:srcRect t="2663"/>
          <a:stretch/>
        </p:blipFill>
        <p:spPr>
          <a:xfrm>
            <a:off x="1352486" y="841827"/>
            <a:ext cx="6439028" cy="5528766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table15_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2264" y="1297459"/>
            <a:ext cx="6719472" cy="4263082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table15_3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3035" y="1528119"/>
            <a:ext cx="7157930" cy="3801762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table15_4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9673" y="1050324"/>
            <a:ext cx="7364654" cy="4757352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6" name="Picture 5" descr="fig15_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31272" y="1190368"/>
            <a:ext cx="6681456" cy="4477264"/>
          </a:xfrm>
          <a:prstGeom prst="rect">
            <a:avLst/>
          </a:prstGeom>
        </p:spPr>
      </p:pic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table15_5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31882" y="925577"/>
            <a:ext cx="6280236" cy="5268098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table15_6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9392" y="2327189"/>
            <a:ext cx="7265216" cy="2203622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table15_7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78011" y="978145"/>
            <a:ext cx="6787978" cy="5511298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image15_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42581" y="1058562"/>
            <a:ext cx="6658838" cy="4740876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image15_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0962" y="956828"/>
            <a:ext cx="6722076" cy="5466848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image15_3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88944" y="945188"/>
            <a:ext cx="3766112" cy="5368526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image15_4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7045" y="1018938"/>
            <a:ext cx="6749910" cy="5284572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image15_5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01966" y="965647"/>
            <a:ext cx="3340069" cy="5391155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image15_6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6696" y="1267968"/>
            <a:ext cx="7150608" cy="4322064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image15_7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9568" y="1264508"/>
            <a:ext cx="6764864" cy="4328984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fig15_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22272" y="1025611"/>
            <a:ext cx="6299456" cy="4806778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image15_8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80519" y="931453"/>
            <a:ext cx="5782962" cy="5469347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image15_9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17490" y="1011091"/>
            <a:ext cx="6509020" cy="5416378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image15_1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9134" y="1462216"/>
            <a:ext cx="7525732" cy="3933568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image15_1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47800" y="1164336"/>
            <a:ext cx="6248400" cy="4529328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image15_1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0608" y="1330411"/>
            <a:ext cx="7062784" cy="4197178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fig15_3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2952" y="941265"/>
            <a:ext cx="5878096" cy="5415992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Oliver </a:t>
            </a:r>
            <a:r>
              <a:rPr lang="en-US" dirty="0" err="1" smtClean="0"/>
              <a:t>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fig15_4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3335" y="1182130"/>
            <a:ext cx="7597330" cy="4493740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fig15_5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2477" y="985595"/>
            <a:ext cx="6179046" cy="5235146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fig15_6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7881" y="988974"/>
            <a:ext cx="7628238" cy="4880052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fig15_7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1670" y="2022389"/>
            <a:ext cx="7280660" cy="2813222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fig15_8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4912" y="976966"/>
            <a:ext cx="6754176" cy="5136292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DC PPT master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CDC PPT master theme" id="{54717623-23ED-4358-9C73-6518671C19EC}" vid="{8348790F-27F1-4F39-885D-2376FA45C8D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CW_TEMPLATE_PPTX</Template>
  <TotalTime>6457</TotalTime>
  <Words>72</Words>
  <Application>Microsoft Office PowerPoint</Application>
  <PresentationFormat>On-screen Show (4:3)</PresentationFormat>
  <Paragraphs>38</Paragraphs>
  <Slides>34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35" baseType="lpstr">
      <vt:lpstr>CDC PPT master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SAGE Publications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Guyaz, Stephanie</dc:creator>
  <cp:lastModifiedBy>Jerry</cp:lastModifiedBy>
  <cp:revision>280</cp:revision>
  <dcterms:created xsi:type="dcterms:W3CDTF">2016-10-10T13:09:11Z</dcterms:created>
  <dcterms:modified xsi:type="dcterms:W3CDTF">2022-03-10T09:44:56Z</dcterms:modified>
</cp:coreProperties>
</file>