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92" r:id="rId1"/>
  </p:sldMasterIdLst>
  <p:notesMasterIdLst>
    <p:notesMasterId r:id="rId33"/>
  </p:notesMasterIdLst>
  <p:handoutMasterIdLst>
    <p:handoutMasterId r:id="rId34"/>
  </p:handoutMasterIdLst>
  <p:sldIdLst>
    <p:sldId id="588" r:id="rId2"/>
    <p:sldId id="555" r:id="rId3"/>
    <p:sldId id="559" r:id="rId4"/>
    <p:sldId id="560" r:id="rId5"/>
    <p:sldId id="561" r:id="rId6"/>
    <p:sldId id="562" r:id="rId7"/>
    <p:sldId id="563" r:id="rId8"/>
    <p:sldId id="564" r:id="rId9"/>
    <p:sldId id="565" r:id="rId10"/>
    <p:sldId id="566" r:id="rId11"/>
    <p:sldId id="567" r:id="rId12"/>
    <p:sldId id="568" r:id="rId13"/>
    <p:sldId id="569" r:id="rId14"/>
    <p:sldId id="570" r:id="rId15"/>
    <p:sldId id="571" r:id="rId16"/>
    <p:sldId id="572" r:id="rId17"/>
    <p:sldId id="573" r:id="rId18"/>
    <p:sldId id="574" r:id="rId19"/>
    <p:sldId id="575" r:id="rId20"/>
    <p:sldId id="576" r:id="rId21"/>
    <p:sldId id="577" r:id="rId22"/>
    <p:sldId id="578" r:id="rId23"/>
    <p:sldId id="579" r:id="rId24"/>
    <p:sldId id="580" r:id="rId25"/>
    <p:sldId id="581" r:id="rId26"/>
    <p:sldId id="582" r:id="rId27"/>
    <p:sldId id="583" r:id="rId28"/>
    <p:sldId id="584" r:id="rId29"/>
    <p:sldId id="585" r:id="rId30"/>
    <p:sldId id="586" r:id="rId31"/>
    <p:sldId id="587" r:id="rId32"/>
  </p:sldIdLst>
  <p:sldSz cx="9144000" cy="6858000" type="screen4x3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395"/>
    <a:srgbClr val="65B65A"/>
    <a:srgbClr val="5A2359"/>
    <a:srgbClr val="F0536A"/>
    <a:srgbClr val="F2F2F2"/>
    <a:srgbClr val="000000"/>
    <a:srgbClr val="E10598"/>
    <a:srgbClr val="708DEA"/>
    <a:srgbClr val="90AAF4"/>
    <a:srgbClr val="AFC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8" autoAdjust="0"/>
    <p:restoredTop sz="99631" autoAdjust="0"/>
  </p:normalViewPr>
  <p:slideViewPr>
    <p:cSldViewPr snapToGrid="0">
      <p:cViewPr varScale="1">
        <p:scale>
          <a:sx n="66" d="100"/>
          <a:sy n="66" d="100"/>
        </p:scale>
        <p:origin x="-148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99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159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B1D2B90C-776D-469A-A8A2-18DE75BD3603}" type="datetimeFigureOut">
              <a:rPr lang="en-GB"/>
              <a:pPr>
                <a:defRPr/>
              </a:pPr>
              <a:t>10/03/2022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1D645871-7ABB-47CC-AF40-5207FD0B05A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245333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159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36308773-B399-475F-B46D-C9B103CD1E7E}" type="datetimeFigureOut">
              <a:rPr lang="en-GB"/>
              <a:pPr>
                <a:defRPr/>
              </a:pPr>
              <a:t>10/03/2022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713" y="4415530"/>
            <a:ext cx="5608975" cy="4183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04915706-070A-4707-AA18-DDF1820200B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033119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550658-7FED-A04E-B5AC-33B8213004F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865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_desig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4524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665793"/>
            <a:ext cx="8229600" cy="962977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808793"/>
            <a:ext cx="8229600" cy="3816425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chemeClr val="tx1"/>
                </a:solidFill>
              </a:defRPr>
            </a:lvl1pPr>
            <a:lvl2pPr marL="742950" indent="-285750"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 marL="1600200" indent="-2286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4pPr>
            <a:lvl5pPr marL="2171700" indent="-342900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96058" y="6492875"/>
            <a:ext cx="44794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3367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056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_no des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100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2732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9297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178120"/>
            <a:ext cx="3886200" cy="4163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178119"/>
            <a:ext cx="3886200" cy="4163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0049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76581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102404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937339"/>
            <a:ext cx="3868340" cy="34064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2102398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937327"/>
            <a:ext cx="3887391" cy="34064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1434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6911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2955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96058" y="6492875"/>
            <a:ext cx="44794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6660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2714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020388"/>
            <a:ext cx="7886700" cy="41529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Oliver Laasch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ED7D8-2E2B-4540-8842-6FF8C626953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9707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690" r:id="rId9"/>
    <p:sldLayoutId id="2147483678" r:id="rId10"/>
    <p:sldLayoutId id="2147483701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15938" indent="-287338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55663" indent="-279400" algn="l" defTabSz="914400" rtl="0" eaLnBrk="1" latinLnBrk="0" hangingPunct="1">
        <a:lnSpc>
          <a:spcPct val="100000"/>
        </a:lnSpc>
        <a:spcBef>
          <a:spcPts val="500"/>
        </a:spcBef>
        <a:buFont typeface="Courier New" panose="02070309020205020404" pitchFamily="49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87338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663" indent="-347663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&#10;&#10;Description automatically generated">
            <a:extLst>
              <a:ext uri="{FF2B5EF4-FFF2-40B4-BE49-F238E27FC236}">
                <a16:creationId xmlns="" xmlns:a16="http://schemas.microsoft.com/office/drawing/2014/main" id="{3D0E3182-D5DF-C446-8DDB-06BE286821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598356" y="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69870" y="4345969"/>
            <a:ext cx="772616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C79616"/>
                </a:solidFill>
                <a:latin typeface="Helvetica" pitchFamily="2" charset="0"/>
              </a:rPr>
              <a:t>Principles of Management, 2e</a:t>
            </a:r>
            <a:r>
              <a:rPr lang="en-GB" dirty="0"/>
              <a:t/>
            </a:r>
            <a:br>
              <a:rPr lang="en-GB" dirty="0"/>
            </a:br>
            <a:r>
              <a:rPr lang="en-GB" sz="2800" dirty="0"/>
              <a:t>Practicing Ethics, Responsibility, Sustainability</a:t>
            </a:r>
            <a:br>
              <a:rPr lang="en-GB" sz="2800" dirty="0"/>
            </a:br>
            <a:r>
              <a:rPr lang="en-IN" sz="1000" dirty="0"/>
              <a:t> </a:t>
            </a:r>
            <a:endParaRPr lang="en-US" sz="1000" dirty="0">
              <a:latin typeface="HelveticaNeueLT Std" charset="0"/>
              <a:ea typeface="HelveticaNeueLT Std" charset="0"/>
              <a:cs typeface="HelveticaNeueLT Std" charset="0"/>
            </a:endParaRPr>
          </a:p>
          <a:p>
            <a:r>
              <a:rPr lang="en-GB" sz="2400" dirty="0"/>
              <a:t>Oliver </a:t>
            </a:r>
            <a:r>
              <a:rPr lang="en-GB" sz="2400" dirty="0" err="1" smtClean="0"/>
              <a:t>Laasch</a:t>
            </a:r>
            <a:endParaRPr lang="en-GB" sz="2400" dirty="0" smtClean="0"/>
          </a:p>
          <a:p>
            <a:endParaRPr lang="en-GB" sz="800" dirty="0" smtClean="0"/>
          </a:p>
          <a:p>
            <a:r>
              <a:rPr lang="en-GB" sz="2400" b="1" dirty="0" smtClean="0"/>
              <a:t>Chapter 8</a:t>
            </a:r>
            <a:r>
              <a:rPr lang="en-GB" sz="2400" b="1" dirty="0"/>
              <a:t>: Strategizing</a:t>
            </a:r>
            <a:r>
              <a:rPr lang="en-IN" sz="2400" b="1" dirty="0" smtClean="0"/>
              <a:t> </a:t>
            </a:r>
            <a:endParaRPr lang="en-IN" sz="2400" b="1" dirty="0"/>
          </a:p>
        </p:txBody>
      </p:sp>
    </p:spTree>
    <p:extLst>
      <p:ext uri="{BB962C8B-B14F-4D97-AF65-F5344CB8AC3E}">
        <p14:creationId xmlns:p14="http://schemas.microsoft.com/office/powerpoint/2010/main" val="306075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8_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7054" y="969119"/>
            <a:ext cx="5609892" cy="526809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8_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4818" y="1256270"/>
            <a:ext cx="6794364" cy="434546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8_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687" y="1651686"/>
            <a:ext cx="7308626" cy="355462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8_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1977" y="947150"/>
            <a:ext cx="5140046" cy="551523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8_1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61" y="1940011"/>
            <a:ext cx="8040078" cy="297797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8_1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9808" y="955032"/>
            <a:ext cx="3804385" cy="561558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8_1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724" y="2187146"/>
            <a:ext cx="7732552" cy="248370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8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014" y="1783492"/>
            <a:ext cx="8091972" cy="329101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8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541" y="2318951"/>
            <a:ext cx="7372918" cy="222009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table8_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738" y="2549611"/>
            <a:ext cx="7950524" cy="175877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 descr="fig8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3364" y="1173892"/>
            <a:ext cx="6477272" cy="4510216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 descr="image8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4252" y="1569308"/>
            <a:ext cx="7015496" cy="3719384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8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1868" y="1179776"/>
            <a:ext cx="6920264" cy="258256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8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339" y="1142901"/>
            <a:ext cx="7339322" cy="332396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8_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358" y="1083276"/>
            <a:ext cx="7303284" cy="469144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8_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2979" y="962452"/>
            <a:ext cx="6418042" cy="513629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8_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6469" y="915378"/>
            <a:ext cx="6371062" cy="531752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8_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6793" y="953955"/>
            <a:ext cx="4810415" cy="5298427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8_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893" y="961273"/>
            <a:ext cx="6744214" cy="5399902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8_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4191" y="872968"/>
            <a:ext cx="5575618" cy="537331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8_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326" y="1003250"/>
            <a:ext cx="7371348" cy="493858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8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0389" y="952035"/>
            <a:ext cx="6623222" cy="527323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8_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920" y="1228416"/>
            <a:ext cx="7672160" cy="469144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image8_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7355" y="916948"/>
            <a:ext cx="5529290" cy="516924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8_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5192" y="1569308"/>
            <a:ext cx="6393616" cy="371938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8_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916" y="2170670"/>
            <a:ext cx="7682168" cy="251666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8_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7117" y="1874108"/>
            <a:ext cx="6729766" cy="310978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8_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3317" y="1239795"/>
            <a:ext cx="6997366" cy="437841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8_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4672" y="941265"/>
            <a:ext cx="6234656" cy="5459535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="" xmlns:a16="http://schemas.microsoft.com/office/drawing/2014/main" id="{3F71E17A-837C-A646-BAE5-64DA464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ig8_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1027" y="1304521"/>
            <a:ext cx="6221946" cy="329101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Oliver Laasch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03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DC PPT master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DC PPT master theme" id="{54717623-23ED-4358-9C73-6518671C19EC}" vid="{8348790F-27F1-4F39-885D-2376FA45C8D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CW_TEMPLATE_PPTX</Template>
  <TotalTime>1168</TotalTime>
  <Words>66</Words>
  <Application>Microsoft Office PowerPoint</Application>
  <PresentationFormat>On-screen Show (4:3)</PresentationFormat>
  <Paragraphs>35</Paragraphs>
  <Slides>31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CDC PPT master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SAGE Publications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Guyaz, Stephanie</dc:creator>
  <cp:lastModifiedBy>Jerry</cp:lastModifiedBy>
  <cp:revision>136</cp:revision>
  <dcterms:created xsi:type="dcterms:W3CDTF">2016-10-10T13:09:11Z</dcterms:created>
  <dcterms:modified xsi:type="dcterms:W3CDTF">2022-03-10T09:32:59Z</dcterms:modified>
</cp:coreProperties>
</file>