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  <p:sldMasterId id="2147483694" r:id="rId2"/>
  </p:sldMasterIdLst>
  <p:notesMasterIdLst>
    <p:notesMasterId r:id="rId20"/>
  </p:notesMasterIdLst>
  <p:handoutMasterIdLst>
    <p:handoutMasterId r:id="rId21"/>
  </p:handoutMasterIdLst>
  <p:sldIdLst>
    <p:sldId id="509" r:id="rId3"/>
    <p:sldId id="438" r:id="rId4"/>
    <p:sldId id="493" r:id="rId5"/>
    <p:sldId id="494" r:id="rId6"/>
    <p:sldId id="495" r:id="rId7"/>
    <p:sldId id="496" r:id="rId8"/>
    <p:sldId id="497" r:id="rId9"/>
    <p:sldId id="498" r:id="rId10"/>
    <p:sldId id="499" r:id="rId11"/>
    <p:sldId id="500" r:id="rId12"/>
    <p:sldId id="501" r:id="rId13"/>
    <p:sldId id="502" r:id="rId14"/>
    <p:sldId id="503" r:id="rId15"/>
    <p:sldId id="504" r:id="rId16"/>
    <p:sldId id="505" r:id="rId17"/>
    <p:sldId id="506" r:id="rId18"/>
    <p:sldId id="507" r:id="rId19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3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Oliver Laasch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able Placeholder 4"/>
          <p:cNvSpPr>
            <a:spLocks noGrp="1"/>
          </p:cNvSpPr>
          <p:nvPr>
            <p:ph type="tbl" sz="quarter" idx="11"/>
          </p:nvPr>
        </p:nvSpPr>
        <p:spPr>
          <a:xfrm>
            <a:off x="457201" y="1808793"/>
            <a:ext cx="8229600" cy="360045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11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9795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91" r:id="rId3"/>
    <p:sldLayoutId id="2147483693" r:id="rId4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2</a:t>
            </a:r>
            <a:r>
              <a:rPr lang="en-GB" sz="2400" b="1" dirty="0"/>
              <a:t>: Management in </a:t>
            </a:r>
            <a:r>
              <a:rPr lang="en-GB" sz="2400" b="1" dirty="0" smtClean="0"/>
              <a:t>Practice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789" y="1116227"/>
            <a:ext cx="6836422" cy="46255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150" y="1116227"/>
            <a:ext cx="6461700" cy="462554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859" y="1062469"/>
            <a:ext cx="6244282" cy="528459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359" y="1010033"/>
            <a:ext cx="5227282" cy="512821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666" y="1053390"/>
            <a:ext cx="3240669" cy="51866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634" y="1005098"/>
            <a:ext cx="2890733" cy="54283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39" y="1173892"/>
            <a:ext cx="6778322" cy="45102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811" y="1289222"/>
            <a:ext cx="6140378" cy="42795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44" y="1412789"/>
            <a:ext cx="7538112" cy="403242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2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16" y="2038865"/>
            <a:ext cx="7542168" cy="278027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2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753" y="1264508"/>
            <a:ext cx="6856494" cy="43289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2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269" y="1305697"/>
            <a:ext cx="6833462" cy="42466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2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747" y="1107989"/>
            <a:ext cx="7664506" cy="464202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059" y="1297459"/>
            <a:ext cx="6445882" cy="426308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895" y="1478692"/>
            <a:ext cx="7234210" cy="39006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2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486" y="1075038"/>
            <a:ext cx="5523028" cy="47079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GE Theme">
  <a:themeElements>
    <a:clrScheme name="Custom 1">
      <a:dk1>
        <a:srgbClr val="FFFFFF"/>
      </a:dk1>
      <a:lt1>
        <a:srgbClr val="000000"/>
      </a:lt1>
      <a:dk2>
        <a:srgbClr val="002395"/>
      </a:dk2>
      <a:lt2>
        <a:srgbClr val="D5DFFF"/>
      </a:lt2>
      <a:accent1>
        <a:srgbClr val="345FB7"/>
      </a:accent1>
      <a:accent2>
        <a:srgbClr val="5DB2E4"/>
      </a:accent2>
      <a:accent3>
        <a:srgbClr val="6BC1B6"/>
      </a:accent3>
      <a:accent4>
        <a:srgbClr val="9074AD"/>
      </a:accent4>
      <a:accent5>
        <a:srgbClr val="DA4B5F"/>
      </a:accent5>
      <a:accent6>
        <a:srgbClr val="EC6608"/>
      </a:accent6>
      <a:hlink>
        <a:srgbClr val="002395"/>
      </a:hlink>
      <a:folHlink>
        <a:srgbClr val="00239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SAGE Theme</Template>
  <TotalTime>761</TotalTime>
  <Words>40</Words>
  <Application>Microsoft Office PowerPoint</Application>
  <PresentationFormat>On-screen Show (4:3)</PresentationFormat>
  <Paragraphs>22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SAGE Theme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86</cp:revision>
  <dcterms:created xsi:type="dcterms:W3CDTF">2016-10-10T13:09:11Z</dcterms:created>
  <dcterms:modified xsi:type="dcterms:W3CDTF">2022-03-10T06:08:08Z</dcterms:modified>
</cp:coreProperties>
</file>