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2" r:id="rId1"/>
  </p:sldMasterIdLst>
  <p:notesMasterIdLst>
    <p:notesMasterId r:id="rId28"/>
  </p:notesMasterIdLst>
  <p:handoutMasterIdLst>
    <p:handoutMasterId r:id="rId29"/>
  </p:handoutMasterIdLst>
  <p:sldIdLst>
    <p:sldId id="541" r:id="rId2"/>
    <p:sldId id="438" r:id="rId3"/>
    <p:sldId id="516" r:id="rId4"/>
    <p:sldId id="517" r:id="rId5"/>
    <p:sldId id="518" r:id="rId6"/>
    <p:sldId id="519" r:id="rId7"/>
    <p:sldId id="520" r:id="rId8"/>
    <p:sldId id="521" r:id="rId9"/>
    <p:sldId id="522" r:id="rId10"/>
    <p:sldId id="523" r:id="rId11"/>
    <p:sldId id="524" r:id="rId12"/>
    <p:sldId id="525" r:id="rId13"/>
    <p:sldId id="526" r:id="rId14"/>
    <p:sldId id="527" r:id="rId15"/>
    <p:sldId id="528" r:id="rId16"/>
    <p:sldId id="529" r:id="rId17"/>
    <p:sldId id="530" r:id="rId18"/>
    <p:sldId id="531" r:id="rId19"/>
    <p:sldId id="532" r:id="rId20"/>
    <p:sldId id="533" r:id="rId21"/>
    <p:sldId id="534" r:id="rId22"/>
    <p:sldId id="535" r:id="rId23"/>
    <p:sldId id="536" r:id="rId24"/>
    <p:sldId id="537" r:id="rId25"/>
    <p:sldId id="538" r:id="rId26"/>
    <p:sldId id="539" r:id="rId27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tor_D" initials="Editor_D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395"/>
    <a:srgbClr val="65B65A"/>
    <a:srgbClr val="5A2359"/>
    <a:srgbClr val="F0536A"/>
    <a:srgbClr val="F2F2F2"/>
    <a:srgbClr val="000000"/>
    <a:srgbClr val="E10598"/>
    <a:srgbClr val="708DEA"/>
    <a:srgbClr val="90AAF4"/>
    <a:srgbClr val="AFC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924" y="102"/>
      </p:cViewPr>
      <p:guideLst/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35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2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9CF85-8457-400C-A4F9-DC61A400AE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9CF85-8457-400C-A4F9-DC61A400AE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9CF85-8457-400C-A4F9-DC61A400AE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9CF85-8457-400C-A4F9-DC61A400AE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9CF85-8457-400C-A4F9-DC61A400AE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9CF85-8457-400C-A4F9-DC61A400AE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3</a:t>
            </a:r>
            <a:r>
              <a:rPr lang="en-GB" sz="2400" b="1" dirty="0"/>
              <a:t>: Ethical </a:t>
            </a:r>
            <a:r>
              <a:rPr lang="en-GB" sz="2400" b="1" dirty="0" smtClean="0"/>
              <a:t>Management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906643"/>
            <a:ext cx="6858000" cy="5422078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824" y="1374336"/>
            <a:ext cx="6996352" cy="26289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45" y="1247775"/>
            <a:ext cx="6076910" cy="436245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63" y="1638300"/>
            <a:ext cx="8105274" cy="35814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1641" y="1014633"/>
            <a:ext cx="5740718" cy="546735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3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81" y="962025"/>
            <a:ext cx="7099038" cy="49339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912334"/>
            <a:ext cx="6896100" cy="54977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015" y="946331"/>
            <a:ext cx="4875439" cy="529827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175" y="1022007"/>
            <a:ext cx="5581650" cy="527843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8632" y="979957"/>
            <a:ext cx="3586736" cy="542059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3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52" y="1428750"/>
            <a:ext cx="7416496" cy="40005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659" y="996302"/>
            <a:ext cx="5316682" cy="527178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506" y="1008738"/>
            <a:ext cx="5664988" cy="5334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432" y="977445"/>
            <a:ext cx="6967136" cy="50482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0888" y="1015999"/>
            <a:ext cx="3075591" cy="53253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16" y="1262298"/>
            <a:ext cx="7384168" cy="25336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1163037"/>
            <a:ext cx="8039100" cy="34868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3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577" y="984699"/>
            <a:ext cx="6362846" cy="53530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874" y="979257"/>
            <a:ext cx="7170252" cy="527685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17" y="1562100"/>
            <a:ext cx="7618766" cy="37338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45" y="962025"/>
            <a:ext cx="7081510" cy="493395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555" y="1047750"/>
            <a:ext cx="6832890" cy="47625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228" y="1051541"/>
            <a:ext cx="5091545" cy="5074227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86" y="1762125"/>
            <a:ext cx="7571228" cy="333375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3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297" y="2171700"/>
            <a:ext cx="7473406" cy="25146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4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711</TotalTime>
  <Words>55</Words>
  <Application>Microsoft Office PowerPoint</Application>
  <PresentationFormat>On-screen Show (4:3)</PresentationFormat>
  <Paragraphs>29</Paragraphs>
  <Slides>26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107</cp:revision>
  <dcterms:created xsi:type="dcterms:W3CDTF">2016-10-10T13:09:11Z</dcterms:created>
  <dcterms:modified xsi:type="dcterms:W3CDTF">2022-03-10T09:07:54Z</dcterms:modified>
</cp:coreProperties>
</file>