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25"/>
  </p:notesMasterIdLst>
  <p:handoutMasterIdLst>
    <p:handoutMasterId r:id="rId26"/>
  </p:handoutMasterIdLst>
  <p:sldIdLst>
    <p:sldId id="640" r:id="rId2"/>
    <p:sldId id="610" r:id="rId3"/>
    <p:sldId id="619" r:id="rId4"/>
    <p:sldId id="620" r:id="rId5"/>
    <p:sldId id="621" r:id="rId6"/>
    <p:sldId id="622" r:id="rId7"/>
    <p:sldId id="623" r:id="rId8"/>
    <p:sldId id="624" r:id="rId9"/>
    <p:sldId id="625" r:id="rId10"/>
    <p:sldId id="626" r:id="rId11"/>
    <p:sldId id="627" r:id="rId12"/>
    <p:sldId id="628" r:id="rId13"/>
    <p:sldId id="629" r:id="rId14"/>
    <p:sldId id="630" r:id="rId15"/>
    <p:sldId id="631" r:id="rId16"/>
    <p:sldId id="632" r:id="rId17"/>
    <p:sldId id="633" r:id="rId18"/>
    <p:sldId id="634" r:id="rId19"/>
    <p:sldId id="635" r:id="rId20"/>
    <p:sldId id="636" r:id="rId21"/>
    <p:sldId id="637" r:id="rId22"/>
    <p:sldId id="638" r:id="rId23"/>
    <p:sldId id="639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6765" autoAdjust="0"/>
    <p:restoredTop sz="99395" autoAdjust="0"/>
  </p:normalViewPr>
  <p:slideViewPr>
    <p:cSldViewPr snapToGrid="0">
      <p:cViewPr varScale="1">
        <p:scale>
          <a:sx n="66" d="100"/>
          <a:sy n="66" d="100"/>
        </p:scale>
        <p:origin x="-11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able Placeholder 4"/>
          <p:cNvSpPr>
            <a:spLocks noGrp="1"/>
          </p:cNvSpPr>
          <p:nvPr>
            <p:ph type="tbl" sz="quarter" idx="11"/>
          </p:nvPr>
        </p:nvSpPr>
        <p:spPr>
          <a:xfrm>
            <a:off x="457201" y="1808793"/>
            <a:ext cx="8229600" cy="3600450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111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691" r:id="rId11"/>
    <p:sldLayoutId id="2147483701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10</a:t>
            </a:r>
            <a:r>
              <a:rPr lang="en-GB" sz="2400" b="1" dirty="0"/>
              <a:t>: </a:t>
            </a:r>
            <a:r>
              <a:rPr lang="en-GB" sz="2400" b="1" dirty="0" err="1"/>
              <a:t>Folleading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4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024" y="878544"/>
            <a:ext cx="5711952" cy="549322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45" y="1972962"/>
            <a:ext cx="7156710" cy="29120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58" y="1824681"/>
            <a:ext cx="7390684" cy="32086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70" y="1643449"/>
            <a:ext cx="7475260" cy="35711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49" y="1865870"/>
            <a:ext cx="7734896" cy="317568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01" y="1989438"/>
            <a:ext cx="7654398" cy="28791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8749" y="1041966"/>
            <a:ext cx="2826502" cy="52385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282" y="891838"/>
            <a:ext cx="7109436" cy="546541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065" y="926318"/>
            <a:ext cx="5393871" cy="52085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79" y="1363362"/>
            <a:ext cx="7451242" cy="41312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fig10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825" y="976569"/>
            <a:ext cx="5974350" cy="563056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946" y="959702"/>
            <a:ext cx="3792108" cy="539755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600" y="973825"/>
            <a:ext cx="6626800" cy="543285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534" y="989543"/>
            <a:ext cx="4626933" cy="53433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10_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973" y="1050685"/>
            <a:ext cx="7414054" cy="475663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12" y="918240"/>
            <a:ext cx="4608576" cy="56601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10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576" y="1445741"/>
            <a:ext cx="6904848" cy="396651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713" y="922827"/>
            <a:ext cx="5064574" cy="567999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69" y="1972962"/>
            <a:ext cx="7511662" cy="291207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3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52" y="1075038"/>
            <a:ext cx="7166296" cy="47079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3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481" y="857757"/>
            <a:ext cx="6409038" cy="54995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10_4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900" y="924007"/>
            <a:ext cx="6376200" cy="54163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5344</TotalTime>
  <Words>50</Words>
  <Application>Microsoft Office PowerPoint</Application>
  <PresentationFormat>On-screen Show (4:3)</PresentationFormat>
  <Paragraphs>27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127</cp:revision>
  <dcterms:created xsi:type="dcterms:W3CDTF">2016-10-10T13:09:11Z</dcterms:created>
  <dcterms:modified xsi:type="dcterms:W3CDTF">2022-03-10T09:35:36Z</dcterms:modified>
</cp:coreProperties>
</file>