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1" r:id="rId1"/>
  </p:sldMasterIdLst>
  <p:notesMasterIdLst>
    <p:notesMasterId r:id="rId25"/>
  </p:notesMasterIdLst>
  <p:handoutMasterIdLst>
    <p:handoutMasterId r:id="rId26"/>
  </p:handoutMasterIdLst>
  <p:sldIdLst>
    <p:sldId id="553" r:id="rId2"/>
    <p:sldId id="486" r:id="rId3"/>
    <p:sldId id="531" r:id="rId4"/>
    <p:sldId id="532" r:id="rId5"/>
    <p:sldId id="533" r:id="rId6"/>
    <p:sldId id="534" r:id="rId7"/>
    <p:sldId id="535" r:id="rId8"/>
    <p:sldId id="536" r:id="rId9"/>
    <p:sldId id="537" r:id="rId10"/>
    <p:sldId id="538" r:id="rId11"/>
    <p:sldId id="539" r:id="rId12"/>
    <p:sldId id="540" r:id="rId13"/>
    <p:sldId id="541" r:id="rId14"/>
    <p:sldId id="542" r:id="rId15"/>
    <p:sldId id="543" r:id="rId16"/>
    <p:sldId id="544" r:id="rId17"/>
    <p:sldId id="545" r:id="rId18"/>
    <p:sldId id="546" r:id="rId19"/>
    <p:sldId id="547" r:id="rId20"/>
    <p:sldId id="548" r:id="rId21"/>
    <p:sldId id="549" r:id="rId22"/>
    <p:sldId id="550" r:id="rId23"/>
    <p:sldId id="551" r:id="rId24"/>
  </p:sldIdLst>
  <p:sldSz cx="9144000" cy="6858000" type="screen4x3"/>
  <p:notesSz cx="7010400" cy="92964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ditor_D" initials="Editor_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395"/>
    <a:srgbClr val="65B65A"/>
    <a:srgbClr val="5A2359"/>
    <a:srgbClr val="F0536A"/>
    <a:srgbClr val="F2F2F2"/>
    <a:srgbClr val="000000"/>
    <a:srgbClr val="E10598"/>
    <a:srgbClr val="708D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9631" autoAdjust="0"/>
  </p:normalViewPr>
  <p:slideViewPr>
    <p:cSldViewPr snapToGrid="0">
      <p:cViewPr varScale="1">
        <p:scale>
          <a:sx n="66" d="100"/>
          <a:sy n="66" d="100"/>
        </p:scale>
        <p:origin x="-14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dirty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1D6F45B-90DE-4237-B082-924C4312D39A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dirty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C56FC92-EE62-464C-8329-83A698798EB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85282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dirty="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66C76B45-8ED8-422A-9A3D-D2FDFD8D0D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14838"/>
            <a:ext cx="5610225" cy="4184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dirty="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6B66F2A-10FA-4D7F-8E50-9ED87AA55B0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821972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A18ED0F-0A96-4208-A164-6CD6D6105C4E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AEC67D-10A7-4B7C-B722-9554465A0B1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ACC1D5A-9C92-4B6F-9A41-FF803674782E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9732431-E36D-4EAA-B56D-9E4F68A9919E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83054F5-53CE-42B5-8446-F7BD6CEE7381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639E007-F2C5-40F4-A91F-29AC05F421D1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20CDF56-A693-4285-ABEA-622D1535FCC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A905C36-D924-4AB4-BC4B-823B85C0C26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427038"/>
            <a:ext cx="7886700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2020888"/>
            <a:ext cx="78867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520D911-9E37-4C55-B47A-07E1038674D3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6" r:id="rId9"/>
    <p:sldLayoutId id="2147483727" r:id="rId10"/>
    <p:sldLayoutId id="2147483728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228600" indent="-228600" algn="l" rtl="0" eaLnBrk="0" fontAlgn="base" hangingPunct="0">
        <a:spcBef>
          <a:spcPts val="500"/>
        </a:spcBef>
        <a:spcAft>
          <a:spcPct val="0"/>
        </a:spcAft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rtl="0" eaLnBrk="0" fontAlgn="base" hangingPunct="0">
        <a:spcBef>
          <a:spcPts val="500"/>
        </a:spcBef>
        <a:spcAft>
          <a:spcPct val="0"/>
        </a:spcAft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rtl="0" eaLnBrk="0" fontAlgn="base" hangingPunct="0">
        <a:spcBef>
          <a:spcPts val="500"/>
        </a:spcBef>
        <a:spcAft>
          <a:spcPct val="0"/>
        </a:spcAft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rtl="0" eaLnBrk="0" fontAlgn="base" hangingPunct="0">
        <a:spcBef>
          <a:spcPts val="500"/>
        </a:spcBef>
        <a:spcAft>
          <a:spcPct val="0"/>
        </a:spcAft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rtl="0" eaLnBrk="0" fontAlgn="base" hangingPunct="0">
        <a:spcBef>
          <a:spcPts val="500"/>
        </a:spcBef>
        <a:spcAft>
          <a:spcPct val="0"/>
        </a:spcAft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:a16="http://schemas.microsoft.com/office/drawing/2014/main" xmlns="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4: </a:t>
            </a:r>
            <a:r>
              <a:rPr lang="en-GB" sz="2400" b="1" dirty="0"/>
              <a:t>Responsible </a:t>
            </a:r>
            <a:r>
              <a:rPr lang="en-GB" sz="2400" b="1" dirty="0" smtClean="0"/>
              <a:t>Management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4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584" y="1206843"/>
            <a:ext cx="7568832" cy="4444314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4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32" y="978544"/>
            <a:ext cx="7562336" cy="52202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4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371" y="1182915"/>
            <a:ext cx="7927258" cy="228600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4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824" y="1462216"/>
            <a:ext cx="7492352" cy="3933568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4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259" y="1223319"/>
            <a:ext cx="6733482" cy="4411362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4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7807" y="1000897"/>
            <a:ext cx="6068386" cy="4856206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4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571" y="1106813"/>
            <a:ext cx="7812858" cy="3686432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4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868" y="1019809"/>
            <a:ext cx="5916265" cy="5253802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4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7475" y="971205"/>
            <a:ext cx="4029051" cy="5496151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4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300" y="970822"/>
            <a:ext cx="5931400" cy="5380805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fig4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744" y="1569308"/>
            <a:ext cx="7346512" cy="3719384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4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6158" y="1110882"/>
            <a:ext cx="5631685" cy="5100684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4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320" y="1058562"/>
            <a:ext cx="7069360" cy="4740876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4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112" y="1091514"/>
            <a:ext cx="7355776" cy="4674972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4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026" y="1083276"/>
            <a:ext cx="6659948" cy="4691448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4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438" y="1033849"/>
            <a:ext cx="6509124" cy="4790302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4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2918" y="979319"/>
            <a:ext cx="4978164" cy="521867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4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337" y="1470454"/>
            <a:ext cx="6827326" cy="3917092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4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983" y="1132703"/>
            <a:ext cx="6878034" cy="4592594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4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503" y="1296563"/>
            <a:ext cx="7792994" cy="4264874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4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4079" y="1198605"/>
            <a:ext cx="6275842" cy="446079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xmlns="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4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9346" y="977333"/>
            <a:ext cx="3685309" cy="5600007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Oliver Laasch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921</TotalTime>
  <Words>50</Words>
  <Application>Microsoft Office PowerPoint</Application>
  <PresentationFormat>On-screen Show (4:3)</PresentationFormat>
  <Paragraphs>27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102</cp:revision>
  <dcterms:created xsi:type="dcterms:W3CDTF">2016-10-10T13:09:11Z</dcterms:created>
  <dcterms:modified xsi:type="dcterms:W3CDTF">2022-03-10T09:09:22Z</dcterms:modified>
</cp:coreProperties>
</file>