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21"/>
  </p:notesMasterIdLst>
  <p:handoutMasterIdLst>
    <p:handoutMasterId r:id="rId22"/>
  </p:handoutMasterIdLst>
  <p:sldIdLst>
    <p:sldId id="559" r:id="rId2"/>
    <p:sldId id="537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549" r:id="rId11"/>
    <p:sldId id="550" r:id="rId12"/>
    <p:sldId id="551" r:id="rId13"/>
    <p:sldId id="552" r:id="rId14"/>
    <p:sldId id="553" r:id="rId15"/>
    <p:sldId id="554" r:id="rId16"/>
    <p:sldId id="555" r:id="rId17"/>
    <p:sldId id="556" r:id="rId18"/>
    <p:sldId id="557" r:id="rId19"/>
    <p:sldId id="558" r:id="rId20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tor_D" initials="Editor_D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FB7"/>
    <a:srgbClr val="002395"/>
    <a:srgbClr val="65B65A"/>
    <a:srgbClr val="5A2359"/>
    <a:srgbClr val="F0536A"/>
    <a:srgbClr val="F2F2F2"/>
    <a:srgbClr val="000000"/>
    <a:srgbClr val="E10598"/>
    <a:srgbClr val="708DEA"/>
    <a:srgbClr val="90AA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1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9</a:t>
            </a:r>
            <a:r>
              <a:rPr lang="en-GB" sz="2400" b="1" dirty="0"/>
              <a:t>: Organizing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0" y="984422"/>
            <a:ext cx="7286640" cy="488915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014" y="1042086"/>
            <a:ext cx="7129972" cy="47738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92" y="940679"/>
            <a:ext cx="7710616" cy="497664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762" y="1105370"/>
            <a:ext cx="6112476" cy="52568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657" y="914628"/>
            <a:ext cx="2920687" cy="53770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62" y="852219"/>
            <a:ext cx="7486276" cy="54469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556" y="912279"/>
            <a:ext cx="6170889" cy="526566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201" y="908313"/>
            <a:ext cx="7189598" cy="54489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851" y="947150"/>
            <a:ext cx="6274298" cy="542462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9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541" y="1163849"/>
            <a:ext cx="7166918" cy="455933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9141" y="967946"/>
            <a:ext cx="5005718" cy="492210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98" y="1511643"/>
            <a:ext cx="7059004" cy="383471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9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187" y="891838"/>
            <a:ext cx="5305626" cy="571294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9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54" y="1274625"/>
            <a:ext cx="7727092" cy="43087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9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31" y="970690"/>
            <a:ext cx="6697538" cy="51198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9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157" y="983951"/>
            <a:ext cx="6985686" cy="50352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701" y="1841157"/>
            <a:ext cx="7226598" cy="317568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41" y="1767016"/>
            <a:ext cx="7627718" cy="33239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09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861</TotalTime>
  <Words>42</Words>
  <Application>Microsoft Office PowerPoint</Application>
  <PresentationFormat>On-screen Show (4:3)</PresentationFormat>
  <Paragraphs>23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86</cp:revision>
  <dcterms:created xsi:type="dcterms:W3CDTF">2016-10-10T13:09:11Z</dcterms:created>
  <dcterms:modified xsi:type="dcterms:W3CDTF">2022-03-10T09:34:02Z</dcterms:modified>
</cp:coreProperties>
</file>