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92" r:id="rId1"/>
  </p:sldMasterIdLst>
  <p:notesMasterIdLst>
    <p:notesMasterId r:id="rId32"/>
  </p:notesMasterIdLst>
  <p:handoutMasterIdLst>
    <p:handoutMasterId r:id="rId33"/>
  </p:handoutMasterIdLst>
  <p:sldIdLst>
    <p:sldId id="621" r:id="rId2"/>
    <p:sldId id="486" r:id="rId3"/>
    <p:sldId id="592" r:id="rId4"/>
    <p:sldId id="593" r:id="rId5"/>
    <p:sldId id="594" r:id="rId6"/>
    <p:sldId id="595" r:id="rId7"/>
    <p:sldId id="596" r:id="rId8"/>
    <p:sldId id="597" r:id="rId9"/>
    <p:sldId id="598" r:id="rId10"/>
    <p:sldId id="599" r:id="rId11"/>
    <p:sldId id="600" r:id="rId12"/>
    <p:sldId id="601" r:id="rId13"/>
    <p:sldId id="602" r:id="rId14"/>
    <p:sldId id="603" r:id="rId15"/>
    <p:sldId id="604" r:id="rId16"/>
    <p:sldId id="605" r:id="rId17"/>
    <p:sldId id="606" r:id="rId18"/>
    <p:sldId id="607" r:id="rId19"/>
    <p:sldId id="608" r:id="rId20"/>
    <p:sldId id="609" r:id="rId21"/>
    <p:sldId id="610" r:id="rId22"/>
    <p:sldId id="611" r:id="rId23"/>
    <p:sldId id="612" r:id="rId24"/>
    <p:sldId id="613" r:id="rId25"/>
    <p:sldId id="614" r:id="rId26"/>
    <p:sldId id="615" r:id="rId27"/>
    <p:sldId id="616" r:id="rId28"/>
    <p:sldId id="617" r:id="rId29"/>
    <p:sldId id="618" r:id="rId30"/>
    <p:sldId id="619" r:id="rId31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D6DFF1"/>
    <a:srgbClr val="90AAF4"/>
    <a:srgbClr val="708DEA"/>
    <a:srgbClr val="002395"/>
    <a:srgbClr val="65B65A"/>
    <a:srgbClr val="5A2359"/>
    <a:srgbClr val="F0536A"/>
    <a:srgbClr val="F2F2F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15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78" r:id="rId9"/>
    <p:sldLayoutId id="2147483701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5</a:t>
            </a:r>
            <a:r>
              <a:rPr lang="en-GB" sz="2400" b="1" dirty="0"/>
              <a:t>: Sustainable </a:t>
            </a:r>
            <a:r>
              <a:rPr lang="en-GB" sz="2400" b="1" dirty="0" smtClean="0"/>
              <a:t>Management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129" y="956537"/>
            <a:ext cx="5081742" cy="52061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823" y="1065838"/>
            <a:ext cx="6148354" cy="51327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167" y="1138687"/>
            <a:ext cx="6893666" cy="458062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962" y="990242"/>
            <a:ext cx="6556076" cy="48775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443" y="910152"/>
            <a:ext cx="6001114" cy="535700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28" y="2061713"/>
            <a:ext cx="7651744" cy="273457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16" y="2363638"/>
            <a:ext cx="7423168" cy="21307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880" y="871268"/>
            <a:ext cx="5494240" cy="51154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807" y="1268083"/>
            <a:ext cx="6738386" cy="432183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5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765" y="940279"/>
            <a:ext cx="6120470" cy="497744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5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652" y="1337094"/>
            <a:ext cx="7298696" cy="418381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928" y="911116"/>
            <a:ext cx="6970144" cy="54711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60" y="966158"/>
            <a:ext cx="7507280" cy="49256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30" y="1155940"/>
            <a:ext cx="7355940" cy="45461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917" y="976732"/>
            <a:ext cx="7108166" cy="49045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238" y="793630"/>
            <a:ext cx="6157524" cy="52707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274" y="526211"/>
            <a:ext cx="6517452" cy="58055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472" y="950135"/>
            <a:ext cx="5877056" cy="52189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960" y="941919"/>
            <a:ext cx="7274080" cy="53224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84" y="1311215"/>
            <a:ext cx="7452832" cy="423557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5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409" y="974785"/>
            <a:ext cx="6465182" cy="490843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479" y="1449238"/>
            <a:ext cx="6619042" cy="39595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514"/>
            <a:ext cx="9144000" cy="6858000"/>
          </a:xfrm>
          <a:prstGeom prst="rect">
            <a:avLst/>
          </a:prstGeom>
        </p:spPr>
      </p:pic>
      <p:pic>
        <p:nvPicPr>
          <p:cNvPr id="3" name="Picture 2" descr="image5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032" y="908643"/>
            <a:ext cx="5931936" cy="56503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777" y="1030518"/>
            <a:ext cx="5550447" cy="505821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071" y="1015588"/>
            <a:ext cx="7051858" cy="49429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886" y="966610"/>
            <a:ext cx="5472229" cy="52150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6754" y="956778"/>
            <a:ext cx="4750493" cy="508958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64" y="2061713"/>
            <a:ext cx="7661872" cy="273457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5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350" y="959582"/>
            <a:ext cx="6497300" cy="53742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6019</TotalTime>
  <Words>69</Words>
  <Application>Microsoft Office PowerPoint</Application>
  <PresentationFormat>On-screen Show (4:3)</PresentationFormat>
  <Paragraphs>37</Paragraphs>
  <Slides>30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167</cp:revision>
  <dcterms:created xsi:type="dcterms:W3CDTF">2016-10-10T13:09:11Z</dcterms:created>
  <dcterms:modified xsi:type="dcterms:W3CDTF">2022-03-10T09:26:17Z</dcterms:modified>
</cp:coreProperties>
</file>