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 bookmarkIdSeed="3">
  <p:sldMasterIdLst>
    <p:sldMasterId id="2147483692" r:id="rId1"/>
  </p:sldMasterIdLst>
  <p:notesMasterIdLst>
    <p:notesMasterId r:id="rId30"/>
  </p:notesMasterIdLst>
  <p:handoutMasterIdLst>
    <p:handoutMasterId r:id="rId31"/>
  </p:handoutMasterIdLst>
  <p:sldIdLst>
    <p:sldId id="763" r:id="rId2"/>
    <p:sldId id="486" r:id="rId3"/>
    <p:sldId id="736" r:id="rId4"/>
    <p:sldId id="737" r:id="rId5"/>
    <p:sldId id="738" r:id="rId6"/>
    <p:sldId id="739" r:id="rId7"/>
    <p:sldId id="740" r:id="rId8"/>
    <p:sldId id="741" r:id="rId9"/>
    <p:sldId id="742" r:id="rId10"/>
    <p:sldId id="743" r:id="rId11"/>
    <p:sldId id="744" r:id="rId12"/>
    <p:sldId id="745" r:id="rId13"/>
    <p:sldId id="746" r:id="rId14"/>
    <p:sldId id="747" r:id="rId15"/>
    <p:sldId id="748" r:id="rId16"/>
    <p:sldId id="749" r:id="rId17"/>
    <p:sldId id="750" r:id="rId18"/>
    <p:sldId id="751" r:id="rId19"/>
    <p:sldId id="752" r:id="rId20"/>
    <p:sldId id="753" r:id="rId21"/>
    <p:sldId id="754" r:id="rId22"/>
    <p:sldId id="755" r:id="rId23"/>
    <p:sldId id="756" r:id="rId24"/>
    <p:sldId id="757" r:id="rId25"/>
    <p:sldId id="758" r:id="rId26"/>
    <p:sldId id="759" r:id="rId27"/>
    <p:sldId id="760" r:id="rId28"/>
    <p:sldId id="761" r:id="rId29"/>
  </p:sldIdLst>
  <p:sldSz cx="9144000" cy="6858000" type="screen4x3"/>
  <p:notesSz cx="7010400" cy="92964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Editor_D" initials="Editor_D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08DEA"/>
    <a:srgbClr val="345FB7"/>
    <a:srgbClr val="D6DFF1"/>
    <a:srgbClr val="90AAF4"/>
    <a:srgbClr val="002395"/>
    <a:srgbClr val="65B65A"/>
    <a:srgbClr val="5A2359"/>
    <a:srgbClr val="F0536A"/>
    <a:srgbClr val="F2F2F2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3B4B98B0-60AC-42C2-AFA5-B58CD77FA1E5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7CE84F3-28C3-443E-9E96-99CF82512B78}" styleName="Dark Style 1 - Accent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18" autoAdjust="0"/>
    <p:restoredTop sz="97942" autoAdjust="0"/>
  </p:normalViewPr>
  <p:slideViewPr>
    <p:cSldViewPr snapToGrid="0">
      <p:cViewPr varScale="1">
        <p:scale>
          <a:sx n="65" d="100"/>
          <a:sy n="65" d="100"/>
        </p:scale>
        <p:origin x="-1512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99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604" cy="46534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159" y="0"/>
            <a:ext cx="3038604" cy="46534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B1D2B90C-776D-469A-A8A2-18DE75BD3603}" type="datetimeFigureOut">
              <a:rPr lang="en-GB"/>
              <a:pPr>
                <a:defRPr/>
              </a:pPr>
              <a:t>10/03/2022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573"/>
            <a:ext cx="3038604" cy="46534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159" y="8829573"/>
            <a:ext cx="3038604" cy="46534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1D645871-7ABB-47CC-AF40-5207FD0B05A9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5245333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604" cy="46534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ＭＳ Ｐゴシック" charset="-128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159" y="0"/>
            <a:ext cx="3038604" cy="46534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ＭＳ Ｐゴシック" charset="-128"/>
              </a:defRPr>
            </a:lvl1pPr>
          </a:lstStyle>
          <a:p>
            <a:pPr>
              <a:defRPr/>
            </a:pPr>
            <a:fld id="{36308773-B399-475F-B46D-C9B103CD1E7E}" type="datetimeFigureOut">
              <a:rPr lang="en-GB"/>
              <a:pPr>
                <a:defRPr/>
              </a:pPr>
              <a:t>10/03/2022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0713" y="4415530"/>
            <a:ext cx="5608975" cy="41836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573"/>
            <a:ext cx="3038604" cy="46534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ＭＳ Ｐゴシック" charset="-128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159" y="8829573"/>
            <a:ext cx="3038604" cy="46534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ＭＳ Ｐゴシック" charset="-128"/>
              </a:defRPr>
            </a:lvl1pPr>
          </a:lstStyle>
          <a:p>
            <a:pPr>
              <a:defRPr/>
            </a:pPr>
            <a:fld id="{04915706-070A-4707-AA18-DDF1820200B2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5033119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550658-7FED-A04E-B5AC-33B8213004F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68654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_design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45240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665793"/>
            <a:ext cx="8229600" cy="962977"/>
          </a:xfrm>
          <a:prstGeom prst="rect">
            <a:avLst/>
          </a:prstGeom>
        </p:spPr>
        <p:txBody>
          <a:bodyPr/>
          <a:lstStyle>
            <a:lvl1pPr algn="l"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457200" y="1808793"/>
            <a:ext cx="8229600" cy="3816425"/>
          </a:xfrm>
          <a:prstGeom prst="rect">
            <a:avLst/>
          </a:prstGeom>
        </p:spPr>
        <p:txBody>
          <a:bodyPr/>
          <a:lstStyle>
            <a:lvl1pPr>
              <a:defRPr sz="2200">
                <a:solidFill>
                  <a:schemeClr val="tx1"/>
                </a:solidFill>
              </a:defRPr>
            </a:lvl1pPr>
            <a:lvl2pPr marL="742950" indent="-285750"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 marL="1600200" indent="-228600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</a:defRPr>
            </a:lvl4pPr>
            <a:lvl5pPr marL="2171700" indent="-342900"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96058" y="6492875"/>
            <a:ext cx="447942" cy="365125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733676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50567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_no desig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71001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627323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hapt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792978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2178120"/>
            <a:ext cx="3886200" cy="416322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2178119"/>
            <a:ext cx="3886200" cy="416322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300494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765817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2102404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937339"/>
            <a:ext cx="3868340" cy="340643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2102398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937327"/>
            <a:ext cx="3887391" cy="340644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114341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069118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329557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96058" y="6492875"/>
            <a:ext cx="447942" cy="365125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666605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42714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2020388"/>
            <a:ext cx="7886700" cy="41529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Oliver Laasch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79707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690" r:id="rId9"/>
    <p:sldLayoutId id="2147483678" r:id="rId10"/>
    <p:sldLayoutId id="2147483701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15938" indent="-287338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855663" indent="-279400" algn="l" defTabSz="914400" rtl="0" eaLnBrk="1" latinLnBrk="0" hangingPunct="1">
        <a:lnSpc>
          <a:spcPct val="100000"/>
        </a:lnSpc>
        <a:spcBef>
          <a:spcPts val="500"/>
        </a:spcBef>
        <a:buFont typeface="Courier New" panose="02070309020205020404" pitchFamily="49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87338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663" indent="-347663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outdoor&#10;&#10;Description automatically generated">
            <a:extLst>
              <a:ext uri="{FF2B5EF4-FFF2-40B4-BE49-F238E27FC236}">
                <a16:creationId xmlns="" xmlns:a16="http://schemas.microsoft.com/office/drawing/2014/main" id="{3D0E3182-D5DF-C446-8DDB-06BE286821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0598356" y="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69870" y="4345969"/>
            <a:ext cx="7726166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rgbClr val="C79616"/>
                </a:solidFill>
                <a:latin typeface="Helvetica" pitchFamily="2" charset="0"/>
              </a:rPr>
              <a:t>Principles of Management, 2e</a:t>
            </a:r>
            <a:r>
              <a:rPr lang="en-GB" dirty="0"/>
              <a:t/>
            </a:r>
            <a:br>
              <a:rPr lang="en-GB" dirty="0"/>
            </a:br>
            <a:r>
              <a:rPr lang="en-GB" sz="2800" dirty="0"/>
              <a:t>Practicing Ethics, Responsibility, Sustainability</a:t>
            </a:r>
            <a:br>
              <a:rPr lang="en-GB" sz="2800" dirty="0"/>
            </a:br>
            <a:r>
              <a:rPr lang="en-IN" sz="1000" dirty="0"/>
              <a:t> </a:t>
            </a:r>
            <a:endParaRPr lang="en-US" sz="1000" dirty="0">
              <a:latin typeface="HelveticaNeueLT Std" charset="0"/>
              <a:ea typeface="HelveticaNeueLT Std" charset="0"/>
              <a:cs typeface="HelveticaNeueLT Std" charset="0"/>
            </a:endParaRPr>
          </a:p>
          <a:p>
            <a:r>
              <a:rPr lang="en-GB" sz="2400" dirty="0"/>
              <a:t>Oliver </a:t>
            </a:r>
            <a:r>
              <a:rPr lang="en-GB" sz="2400" dirty="0" err="1" smtClean="0"/>
              <a:t>Laasch</a:t>
            </a:r>
            <a:endParaRPr lang="en-GB" sz="2400" dirty="0" smtClean="0"/>
          </a:p>
          <a:p>
            <a:endParaRPr lang="en-GB" sz="800" dirty="0" smtClean="0"/>
          </a:p>
          <a:p>
            <a:r>
              <a:rPr lang="en-GB" sz="2400" b="1" dirty="0" smtClean="0"/>
              <a:t>Chapter 6</a:t>
            </a:r>
            <a:r>
              <a:rPr lang="en-GB" sz="2400" b="1" dirty="0"/>
              <a:t>: Innovating</a:t>
            </a:r>
            <a:endParaRPr lang="en-IN" sz="2400" b="1" dirty="0"/>
          </a:p>
        </p:txBody>
      </p:sp>
    </p:spTree>
    <p:extLst>
      <p:ext uri="{BB962C8B-B14F-4D97-AF65-F5344CB8AC3E}">
        <p14:creationId xmlns:p14="http://schemas.microsoft.com/office/powerpoint/2010/main" val="3060755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6_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7068" y="1120067"/>
            <a:ext cx="7069864" cy="3762462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6_1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81035" y="1014417"/>
            <a:ext cx="3981931" cy="5212615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6_1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5417" y="1151051"/>
            <a:ext cx="6653166" cy="3494014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6_1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9075" y="1004992"/>
            <a:ext cx="5905850" cy="5319952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6_1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517" y="1128319"/>
            <a:ext cx="7142966" cy="4601362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table6_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3156" y="1019262"/>
            <a:ext cx="7097688" cy="4819476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table6_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6711" y="990475"/>
            <a:ext cx="6070578" cy="5142515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6_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0096" y="961558"/>
            <a:ext cx="5963809" cy="5023362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6_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0844" y="1214306"/>
            <a:ext cx="7382312" cy="4429388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6_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30508" y="971400"/>
            <a:ext cx="5282985" cy="5062669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Picture 4" descr="fig6_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5578" y="973056"/>
            <a:ext cx="5452844" cy="4911888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6_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6268" y="931614"/>
            <a:ext cx="4011464" cy="5466709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6_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3693" y="1020480"/>
            <a:ext cx="6596614" cy="4433582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6_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6721" y="1136708"/>
            <a:ext cx="7190558" cy="4584584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6_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0352" y="1027651"/>
            <a:ext cx="7263296" cy="4802698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6_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2180" y="772320"/>
            <a:ext cx="6979640" cy="531336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6_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1964" y="914138"/>
            <a:ext cx="6040073" cy="5177205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6_1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9661" y="1061207"/>
            <a:ext cx="7064678" cy="4735586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6_1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89148" y="982744"/>
            <a:ext cx="3965705" cy="527596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6_1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7985" y="1287710"/>
            <a:ext cx="7728030" cy="428258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6_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9041" y="809538"/>
            <a:ext cx="6045918" cy="5238924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6_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7960" y="940778"/>
            <a:ext cx="6048080" cy="5507372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6_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6753" y="1036040"/>
            <a:ext cx="6490494" cy="478592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6_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5296" y="1430323"/>
            <a:ext cx="7553408" cy="3997354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6_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9236" y="1008684"/>
            <a:ext cx="4605528" cy="5401056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6_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1964" y="940011"/>
            <a:ext cx="6040073" cy="5213947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6_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6061" y="927726"/>
            <a:ext cx="6751879" cy="5002549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DC PPT master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CDC PPT master theme" id="{54717623-23ED-4358-9C73-6518671C19EC}" vid="{8348790F-27F1-4F39-885D-2376FA45C8D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CW_TEMPLATE_PPTX</Template>
  <TotalTime>6635</TotalTime>
  <Words>60</Words>
  <Application>Microsoft Office PowerPoint</Application>
  <PresentationFormat>On-screen Show (4:3)</PresentationFormat>
  <Paragraphs>32</Paragraphs>
  <Slides>28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29" baseType="lpstr">
      <vt:lpstr>CDC PPT master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SAGE Publications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Guyaz, Stephanie</dc:creator>
  <cp:lastModifiedBy>Jerry</cp:lastModifiedBy>
  <cp:revision>295</cp:revision>
  <dcterms:created xsi:type="dcterms:W3CDTF">2016-10-10T13:09:11Z</dcterms:created>
  <dcterms:modified xsi:type="dcterms:W3CDTF">2022-03-10T09:29:17Z</dcterms:modified>
</cp:coreProperties>
</file>