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92" r:id="rId1"/>
  </p:sldMasterIdLst>
  <p:notesMasterIdLst>
    <p:notesMasterId r:id="rId36"/>
  </p:notesMasterIdLst>
  <p:handoutMasterIdLst>
    <p:handoutMasterId r:id="rId37"/>
  </p:handoutMasterIdLst>
  <p:sldIdLst>
    <p:sldId id="723" r:id="rId2"/>
    <p:sldId id="684" r:id="rId3"/>
    <p:sldId id="691" r:id="rId4"/>
    <p:sldId id="692" r:id="rId5"/>
    <p:sldId id="693" r:id="rId6"/>
    <p:sldId id="694" r:id="rId7"/>
    <p:sldId id="695" r:id="rId8"/>
    <p:sldId id="696" r:id="rId9"/>
    <p:sldId id="697" r:id="rId10"/>
    <p:sldId id="698" r:id="rId11"/>
    <p:sldId id="699" r:id="rId12"/>
    <p:sldId id="700" r:id="rId13"/>
    <p:sldId id="701" r:id="rId14"/>
    <p:sldId id="702" r:id="rId15"/>
    <p:sldId id="703" r:id="rId16"/>
    <p:sldId id="704" r:id="rId17"/>
    <p:sldId id="705" r:id="rId18"/>
    <p:sldId id="706" r:id="rId19"/>
    <p:sldId id="707" r:id="rId20"/>
    <p:sldId id="708" r:id="rId21"/>
    <p:sldId id="709" r:id="rId22"/>
    <p:sldId id="710" r:id="rId23"/>
    <p:sldId id="711" r:id="rId24"/>
    <p:sldId id="712" r:id="rId25"/>
    <p:sldId id="713" r:id="rId26"/>
    <p:sldId id="714" r:id="rId27"/>
    <p:sldId id="715" r:id="rId28"/>
    <p:sldId id="716" r:id="rId29"/>
    <p:sldId id="717" r:id="rId30"/>
    <p:sldId id="718" r:id="rId31"/>
    <p:sldId id="719" r:id="rId32"/>
    <p:sldId id="720" r:id="rId33"/>
    <p:sldId id="721" r:id="rId34"/>
    <p:sldId id="722" r:id="rId35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tor_D" initials="Editor_D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D6DFF1"/>
    <a:srgbClr val="90AAF4"/>
    <a:srgbClr val="708DEA"/>
    <a:srgbClr val="002395"/>
    <a:srgbClr val="65B65A"/>
    <a:srgbClr val="5A2359"/>
    <a:srgbClr val="F0536A"/>
    <a:srgbClr val="F2F2F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631" autoAdjust="0"/>
  </p:normalViewPr>
  <p:slideViewPr>
    <p:cSldViewPr snapToGrid="0">
      <p:cViewPr varScale="1">
        <p:scale>
          <a:sx n="66" d="100"/>
          <a:sy n="66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7: </a:t>
            </a:r>
            <a:r>
              <a:rPr lang="en-GB" sz="2400" b="1" dirty="0" err="1"/>
              <a:t>Entrepreneuring</a:t>
            </a:r>
            <a:r>
              <a:rPr lang="en-IN" sz="2400" b="1" dirty="0" smtClean="0"/>
              <a:t> 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726" y="928915"/>
            <a:ext cx="5272315" cy="568415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703" y="1011091"/>
            <a:ext cx="6408594" cy="54163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501" y="938130"/>
            <a:ext cx="6108998" cy="530104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376" y="1511643"/>
            <a:ext cx="6059248" cy="38347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978" y="968966"/>
            <a:ext cx="3950045" cy="550062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1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015" y="948329"/>
            <a:ext cx="5943970" cy="525162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1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034" y="1146039"/>
            <a:ext cx="7049932" cy="302740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855" y="959708"/>
            <a:ext cx="7270290" cy="49385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445" y="1152709"/>
            <a:ext cx="7583110" cy="315921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106" y="1017373"/>
            <a:ext cx="7329788" cy="48232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7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9946" y="992035"/>
            <a:ext cx="5684108" cy="551254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5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9632" y="870202"/>
            <a:ext cx="3564736" cy="572718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5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50" y="1832919"/>
            <a:ext cx="7498100" cy="31921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6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404" y="899154"/>
            <a:ext cx="5727192" cy="56692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6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56" y="879098"/>
            <a:ext cx="4267089" cy="568036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7_6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228" y="880954"/>
            <a:ext cx="5131545" cy="556054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937" y="951619"/>
            <a:ext cx="5332127" cy="533212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047" y="956512"/>
            <a:ext cx="5481907" cy="54674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578" y="925618"/>
            <a:ext cx="6540844" cy="523898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276" y="1007565"/>
            <a:ext cx="6483448" cy="498801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768" y="918513"/>
            <a:ext cx="5706464" cy="542423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347" y="983633"/>
            <a:ext cx="6107306" cy="52680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143" y="902690"/>
            <a:ext cx="3579715" cy="537192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954" y="902626"/>
            <a:ext cx="6710093" cy="54010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080" y="1421027"/>
            <a:ext cx="7171840" cy="401594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488" y="1025611"/>
            <a:ext cx="7149024" cy="48067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7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4664" y="978114"/>
            <a:ext cx="4614672" cy="52791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165" y="1024431"/>
            <a:ext cx="5775670" cy="507039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092" y="1042086"/>
            <a:ext cx="7059816" cy="477382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741" y="1992313"/>
            <a:ext cx="7776518" cy="287337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258" y="965656"/>
            <a:ext cx="3973484" cy="55362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281" y="930594"/>
            <a:ext cx="3839438" cy="563542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7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531" y="995202"/>
            <a:ext cx="4220938" cy="56223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6560</TotalTime>
  <Words>72</Words>
  <Application>Microsoft Office PowerPoint</Application>
  <PresentationFormat>On-screen Show (4:3)</PresentationFormat>
  <Paragraphs>38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229</cp:revision>
  <dcterms:created xsi:type="dcterms:W3CDTF">2016-10-10T13:09:11Z</dcterms:created>
  <dcterms:modified xsi:type="dcterms:W3CDTF">2022-03-10T09:31:15Z</dcterms:modified>
</cp:coreProperties>
</file>