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26"/>
  </p:notesMasterIdLst>
  <p:handoutMasterIdLst>
    <p:handoutMasterId r:id="rId27"/>
  </p:handoutMasterIdLst>
  <p:sldIdLst>
    <p:sldId id="520" r:id="rId2"/>
    <p:sldId id="432" r:id="rId3"/>
    <p:sldId id="498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95"/>
    <a:srgbClr val="65B65A"/>
    <a:srgbClr val="5A2359"/>
    <a:srgbClr val="F0536A"/>
    <a:srgbClr val="F2F2F2"/>
    <a:srgbClr val="000000"/>
    <a:srgbClr val="E10598"/>
    <a:srgbClr val="708DEA"/>
    <a:srgbClr val="90AAF4"/>
    <a:srgbClr val="AF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9631" autoAdjust="0"/>
  </p:normalViewPr>
  <p:slideViewPr>
    <p:cSldViewPr snapToGrid="0">
      <p:cViewPr>
        <p:scale>
          <a:sx n="50" d="100"/>
          <a:sy n="50" d="100"/>
        </p:scale>
        <p:origin x="-2052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50658-7FED-A04E-B5AC-33B8213004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6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15706-070A-4707-AA18-DDF1820200B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desig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52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65793"/>
            <a:ext cx="8229600" cy="962977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08793"/>
            <a:ext cx="8229600" cy="38164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6058" y="6492875"/>
            <a:ext cx="44794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F3A3EDE1-0C04-483A-93C6-A4738B492E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36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Oliver Laasch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o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0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E1-0C04-483A-93C6-A4738B492E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29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78120"/>
            <a:ext cx="3886200" cy="416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78119"/>
            <a:ext cx="3886200" cy="416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0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6581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10240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37339"/>
            <a:ext cx="3868340" cy="3406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102398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37327"/>
            <a:ext cx="3887391" cy="3406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3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91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95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6058" y="6492875"/>
            <a:ext cx="44794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45ED7D8-2E2B-4540-8842-6FF8C626953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66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2714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20388"/>
            <a:ext cx="7886700" cy="4152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Oliver Laasch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267D7-32C4-440A-B1C6-F5FFBEBF3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7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690" r:id="rId9"/>
    <p:sldLayoutId id="2147483678" r:id="rId10"/>
    <p:sldLayoutId id="214748371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938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2794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663" indent="-3476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3D0E3182-D5DF-C446-8DDB-06BE28682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98356" y="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9870" y="4345969"/>
            <a:ext cx="77261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79616"/>
                </a:solidFill>
                <a:latin typeface="Helvetica" pitchFamily="2" charset="0"/>
              </a:rPr>
              <a:t>Principles of Management, 2e</a:t>
            </a:r>
            <a:r>
              <a:rPr lang="en-GB" dirty="0"/>
              <a:t/>
            </a:r>
            <a:br>
              <a:rPr lang="en-GB" dirty="0"/>
            </a:br>
            <a:r>
              <a:rPr lang="en-GB" sz="2800" dirty="0"/>
              <a:t>Practicing Ethics, Responsibility, Sustainability</a:t>
            </a:r>
            <a:br>
              <a:rPr lang="en-GB" sz="2800" dirty="0"/>
            </a:br>
            <a:r>
              <a:rPr lang="en-IN" sz="1000" dirty="0"/>
              <a:t> </a:t>
            </a:r>
            <a:endParaRPr lang="en-US" sz="1000" dirty="0">
              <a:latin typeface="HelveticaNeueLT Std" charset="0"/>
              <a:ea typeface="HelveticaNeueLT Std" charset="0"/>
              <a:cs typeface="HelveticaNeueLT Std" charset="0"/>
            </a:endParaRPr>
          </a:p>
          <a:p>
            <a:r>
              <a:rPr lang="en-GB" sz="2400" dirty="0"/>
              <a:t>Oliver </a:t>
            </a:r>
            <a:r>
              <a:rPr lang="en-GB" sz="2400" dirty="0" err="1" smtClean="0"/>
              <a:t>Laasch</a:t>
            </a:r>
            <a:endParaRPr lang="en-GB" sz="2400" dirty="0" smtClean="0"/>
          </a:p>
          <a:p>
            <a:endParaRPr lang="en-GB" sz="800" dirty="0" smtClean="0"/>
          </a:p>
          <a:p>
            <a:r>
              <a:rPr lang="en-GB" sz="2400" b="1" dirty="0" smtClean="0"/>
              <a:t>Chapter 1: </a:t>
            </a:r>
            <a:r>
              <a:rPr lang="en-GB" sz="2400" b="1" dirty="0"/>
              <a:t>Management in </a:t>
            </a:r>
            <a:r>
              <a:rPr lang="en-GB" sz="2400" b="1" dirty="0" smtClean="0"/>
              <a:t>Context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0607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243" y="899293"/>
            <a:ext cx="5055514" cy="546580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able1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87" y="951470"/>
            <a:ext cx="6423226" cy="495506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able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7" y="1626973"/>
            <a:ext cx="7692386" cy="360405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83" y="1280984"/>
            <a:ext cx="6461634" cy="429603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66" y="1190368"/>
            <a:ext cx="6436068" cy="447726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231" y="992659"/>
            <a:ext cx="6607538" cy="487268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07" y="1075038"/>
            <a:ext cx="6537986" cy="47079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351" y="860854"/>
            <a:ext cx="6107298" cy="513629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636" y="1198605"/>
            <a:ext cx="6186728" cy="446079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48" y="1025611"/>
            <a:ext cx="6802504" cy="480677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g1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33" y="1668162"/>
            <a:ext cx="6365134" cy="352167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age1_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557" y="1218927"/>
            <a:ext cx="5794144" cy="505878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502" y="939801"/>
            <a:ext cx="5728080" cy="547636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55" y="976184"/>
            <a:ext cx="6318090" cy="490563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50" y="1083276"/>
            <a:ext cx="7012700" cy="469144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_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97" y="852616"/>
            <a:ext cx="6372606" cy="515276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94" y="1239795"/>
            <a:ext cx="5547012" cy="43784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13" y="1124465"/>
            <a:ext cx="6315974" cy="460907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94" y="1083276"/>
            <a:ext cx="6736212" cy="469144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01" y="1099751"/>
            <a:ext cx="5774998" cy="465849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08" y="1552883"/>
            <a:ext cx="7529384" cy="375223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41" y="861147"/>
            <a:ext cx="5338118" cy="513570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3F71E17A-837C-A646-BAE5-64DA4641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g1_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727" y="885568"/>
            <a:ext cx="6036546" cy="508686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Oliver Laasch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C PPT mast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DC PPT master theme" id="{54717623-23ED-4358-9C73-6518671C19EC}" vid="{8348790F-27F1-4F39-885D-2376FA45C8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CW_TEMPLATE_PPTX</Template>
  <TotalTime>847</TotalTime>
  <Words>53</Words>
  <Application>Microsoft Office PowerPoint</Application>
  <PresentationFormat>On-screen Show (4:3)</PresentationFormat>
  <Paragraphs>29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CDC PPT master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SAGE Publications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Guyaz, Stephanie</dc:creator>
  <cp:lastModifiedBy>Jerry</cp:lastModifiedBy>
  <cp:revision>99</cp:revision>
  <dcterms:created xsi:type="dcterms:W3CDTF">2016-10-10T13:09:11Z</dcterms:created>
  <dcterms:modified xsi:type="dcterms:W3CDTF">2022-03-10T08:03:13Z</dcterms:modified>
</cp:coreProperties>
</file>