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rek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5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12/6/2012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1941419"/>
          </a:xfrm>
        </p:spPr>
        <p:txBody>
          <a:bodyPr/>
          <a:lstStyle/>
          <a:p>
            <a:r>
              <a:rPr lang="en-US" sz="5400" dirty="0" smtClean="0"/>
              <a:t>Diminished Competence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572000"/>
            <a:ext cx="7163009" cy="106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Considerations for Counsellors and Psychotherapists</a:t>
            </a:r>
          </a:p>
          <a:p>
            <a:endParaRPr lang="en-US" dirty="0"/>
          </a:p>
          <a:p>
            <a:r>
              <a:rPr lang="en-US" i="1" dirty="0" smtClean="0"/>
              <a:t>An Introduction to Counselling and Psychotherapy: From Theory to Practice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86582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Reasons for Diminished Competence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6415" y="3123318"/>
            <a:ext cx="812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therapist experiences a period of physical ill-health that undermines their capacity to be available to clients. 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4421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Reasons for Diminished Competence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6415" y="3123318"/>
            <a:ext cx="812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therapist’s experience mirrors that of the client too closely to remain separate from the client’s world. </a:t>
            </a:r>
          </a:p>
        </p:txBody>
      </p:sp>
    </p:spTree>
    <p:extLst>
      <p:ext uri="{BB962C8B-B14F-4D97-AF65-F5344CB8AC3E}">
        <p14:creationId xmlns:p14="http://schemas.microsoft.com/office/powerpoint/2010/main" xmlns="" val="219348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Reasons for Diminished Competence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6415" y="3123318"/>
            <a:ext cx="812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therapist experiences a trauma or major life event that means they are not emotionally available to work with clients (or with a particular type of client presentation). </a:t>
            </a:r>
          </a:p>
        </p:txBody>
      </p:sp>
    </p:spTree>
    <p:extLst>
      <p:ext uri="{BB962C8B-B14F-4D97-AF65-F5344CB8AC3E}">
        <p14:creationId xmlns:p14="http://schemas.microsoft.com/office/powerpoint/2010/main" xmlns="" val="219348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Reasons for Diminished Competence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6415" y="3123318"/>
            <a:ext cx="812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therapist is simply unable to work safely with clients and should consider discontinuing their practice. </a:t>
            </a:r>
          </a:p>
        </p:txBody>
      </p:sp>
    </p:spTree>
    <p:extLst>
      <p:ext uri="{BB962C8B-B14F-4D97-AF65-F5344CB8AC3E}">
        <p14:creationId xmlns:p14="http://schemas.microsoft.com/office/powerpoint/2010/main" xmlns="" val="219348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Reasons for Diminished Competence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6415" y="3123318"/>
            <a:ext cx="812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strong or powerful relational dynamic (transferential or countertransferential</a:t>
            </a:r>
            <a:r>
              <a:rPr lang="en-US" sz="2800" dirty="0"/>
              <a:t>, for example) that undermines the therapist’s capacity to engage with the </a:t>
            </a:r>
            <a:r>
              <a:rPr lang="en-US" sz="2800" dirty="0" smtClean="0"/>
              <a:t>client.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3398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Reasons for Diminished Competence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6415" y="3123318"/>
            <a:ext cx="812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 client presentation that falls beyond any level of training or experience in </a:t>
            </a:r>
            <a:r>
              <a:rPr lang="en-US" sz="2800" dirty="0" smtClean="0"/>
              <a:t>practice </a:t>
            </a:r>
            <a:r>
              <a:rPr lang="en-US" sz="2800" dirty="0"/>
              <a:t>(complex mental health problems</a:t>
            </a:r>
            <a:r>
              <a:rPr lang="en-US" sz="2800" dirty="0" smtClean="0"/>
              <a:t>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3398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Reasons for Diminished Competence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6415" y="3123318"/>
            <a:ext cx="812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 lack of personal insight or an unwillingness or inability to engage in </a:t>
            </a:r>
            <a:r>
              <a:rPr lang="en-US" sz="2800" dirty="0" smtClean="0"/>
              <a:t>self-reflection.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33981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Reasons for Diminished Competence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6415" y="3123318"/>
            <a:ext cx="812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 lack of appropriate supervision, or not using supervision effectively or </a:t>
            </a:r>
            <a:r>
              <a:rPr lang="en-US" sz="2800" dirty="0" smtClean="0"/>
              <a:t>appropriately.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47487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10</TotalTime>
  <Words>207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Diminished Competence</vt:lpstr>
      <vt:lpstr>Reasons for Diminished Competence</vt:lpstr>
      <vt:lpstr>Reasons for Diminished Competence</vt:lpstr>
      <vt:lpstr>Reasons for Diminished Competence</vt:lpstr>
      <vt:lpstr>Reasons for Diminished Competence</vt:lpstr>
      <vt:lpstr>Reasons for Diminished Competence</vt:lpstr>
      <vt:lpstr>Reasons for Diminished Competence</vt:lpstr>
      <vt:lpstr>Reasons for Diminished Competence</vt:lpstr>
      <vt:lpstr>Reasons for Diminished Competence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Diminished Competence</dc:title>
  <dc:creator>Andrew Reeves</dc:creator>
  <cp:lastModifiedBy>kwharton</cp:lastModifiedBy>
  <cp:revision>4</cp:revision>
  <dcterms:created xsi:type="dcterms:W3CDTF">2012-09-25T13:32:28Z</dcterms:created>
  <dcterms:modified xsi:type="dcterms:W3CDTF">2012-12-06T16:34:10Z</dcterms:modified>
</cp:coreProperties>
</file>